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64" r:id="rId4"/>
    <p:sldId id="281" r:id="rId5"/>
    <p:sldId id="269" r:id="rId6"/>
    <p:sldId id="263" r:id="rId7"/>
    <p:sldId id="265" r:id="rId8"/>
    <p:sldId id="257" r:id="rId9"/>
    <p:sldId id="272" r:id="rId10"/>
    <p:sldId id="270" r:id="rId11"/>
    <p:sldId id="273" r:id="rId12"/>
    <p:sldId id="260" r:id="rId13"/>
    <p:sldId id="276" r:id="rId14"/>
    <p:sldId id="278" r:id="rId15"/>
    <p:sldId id="280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320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1F04-3EC2-415A-AFD1-CC537D22E4DD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54841-5F25-4C7B-B897-8D1E229E3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7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1F04-3EC2-415A-AFD1-CC537D22E4DD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54841-5F25-4C7B-B897-8D1E229E3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066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1F04-3EC2-415A-AFD1-CC537D22E4DD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54841-5F25-4C7B-B897-8D1E229E3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6165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Trieu Tran Hau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AB1BAB-FA5E-4D37-891E-47AB8E276C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4630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Trieu Tran Hau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AD607D-82BB-4F03-B06D-F3355550F2F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9539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Trieu Tran Hau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AD7FC8-6219-4B5F-834D-494E01C2DA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3595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Trieu Tran Hau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4F25BD-C85B-431E-BAF9-00A8630ED9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9549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Trieu Tran Hau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8CD48C-2411-4EDB-B247-1166B24CEB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8208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Trieu Tran Hau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18E4C5-E8A6-43FD-A051-F1DF00B28D7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6006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Trieu Tran Hau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555FB9-6069-4EF9-AFC2-B99BC2312A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5784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Trieu Tran Hau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013FD7-536C-46C0-B7AA-B49220A36C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362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1F04-3EC2-415A-AFD1-CC537D22E4DD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54841-5F25-4C7B-B897-8D1E229E3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3097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Trieu Tran Hau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9571F5-7B4B-40AF-9AAC-A8300E30B2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9865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Trieu Tran Hau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9062D2-7968-4842-8E4E-0E00F96163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6460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Trieu Tran Hau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BDD42C-FEE6-4293-83E5-CB154ACBE4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1331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54C64E-8968-4D78-B9EC-7FDA4116862C}" type="datetime1">
              <a:rPr lang="vi-VN">
                <a:solidFill>
                  <a:srgbClr val="000000"/>
                </a:solidFill>
              </a:rPr>
              <a:pPr>
                <a:defRPr/>
              </a:pPr>
              <a:t>11/01/2023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Tống Thị Mĩ Linh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79391C-6845-4AE8-897C-0EA4CCACFC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220991"/>
      </p:ext>
    </p:extLst>
  </p:cSld>
  <p:clrMapOvr>
    <a:masterClrMapping/>
  </p:clrMapOvr>
  <p:transition spd="slow" advClick="0" advTm="1200000">
    <p:newsfla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1F04-3EC2-415A-AFD1-CC537D22E4DD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54841-5F25-4C7B-B897-8D1E229E3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92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1F04-3EC2-415A-AFD1-CC537D22E4DD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54841-5F25-4C7B-B897-8D1E229E3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050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1F04-3EC2-415A-AFD1-CC537D22E4DD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54841-5F25-4C7B-B897-8D1E229E3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16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1F04-3EC2-415A-AFD1-CC537D22E4DD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54841-5F25-4C7B-B897-8D1E229E3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947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1F04-3EC2-415A-AFD1-CC537D22E4DD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54841-5F25-4C7B-B897-8D1E229E3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423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1F04-3EC2-415A-AFD1-CC537D22E4DD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54841-5F25-4C7B-B897-8D1E229E3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787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1F04-3EC2-415A-AFD1-CC537D22E4DD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54841-5F25-4C7B-B897-8D1E229E3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100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C1F04-3EC2-415A-AFD1-CC537D22E4DD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754841-5F25-4C7B-B897-8D1E229E3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062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Trieu Tran Hau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6957E31-E0AA-44FB-9471-77DE316C879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08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.wav"/><Relationship Id="rId7" Type="http://schemas.openxmlformats.org/officeDocument/2006/relationships/image" Target="../media/image1.jpeg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media2.mp3"/><Relationship Id="rId4" Type="http://schemas.microsoft.com/office/2007/relationships/media" Target="../media/media2.mp3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1.wav"/><Relationship Id="rId7" Type="http://schemas.openxmlformats.org/officeDocument/2006/relationships/image" Target="../media/image17.jpeg"/><Relationship Id="rId2" Type="http://schemas.microsoft.com/office/2007/relationships/media" Target="../media/media11.wav"/><Relationship Id="rId1" Type="http://schemas.openxmlformats.org/officeDocument/2006/relationships/tags" Target="../tags/tag7.xml"/><Relationship Id="rId6" Type="http://schemas.openxmlformats.org/officeDocument/2006/relationships/image" Target="../media/image16.jpe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av"/><Relationship Id="rId7" Type="http://schemas.openxmlformats.org/officeDocument/2006/relationships/image" Target="../media/image4.jpeg"/><Relationship Id="rId2" Type="http://schemas.microsoft.com/office/2007/relationships/media" Target="../media/media12.wav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jpeg"/><Relationship Id="rId12" Type="http://schemas.openxmlformats.org/officeDocument/2006/relationships/image" Target="../media/image4.jpe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21.jpeg"/><Relationship Id="rId11" Type="http://schemas.openxmlformats.org/officeDocument/2006/relationships/image" Target="../media/image2.pn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jpeg"/><Relationship Id="rId12" Type="http://schemas.openxmlformats.org/officeDocument/2006/relationships/image" Target="../media/image4.jpe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21.jpeg"/><Relationship Id="rId11" Type="http://schemas.openxmlformats.org/officeDocument/2006/relationships/image" Target="../media/image2.pn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av"/><Relationship Id="rId7" Type="http://schemas.openxmlformats.org/officeDocument/2006/relationships/image" Target="../media/image4.jpeg"/><Relationship Id="rId2" Type="http://schemas.microsoft.com/office/2007/relationships/media" Target="../media/media15.wav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5" Type="http://schemas.openxmlformats.org/officeDocument/2006/relationships/image" Target="../media/image26.jpeg"/><Relationship Id="rId4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.jpe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jpe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5.wav"/><Relationship Id="rId7" Type="http://schemas.openxmlformats.org/officeDocument/2006/relationships/image" Target="../media/image7.jpeg"/><Relationship Id="rId2" Type="http://schemas.microsoft.com/office/2007/relationships/media" Target="../media/media5.wav"/><Relationship Id="rId1" Type="http://schemas.openxmlformats.org/officeDocument/2006/relationships/tags" Target="../tags/tag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6.wav"/><Relationship Id="rId7" Type="http://schemas.openxmlformats.org/officeDocument/2006/relationships/image" Target="../media/image7.jpeg"/><Relationship Id="rId2" Type="http://schemas.microsoft.com/office/2007/relationships/media" Target="../media/media6.wav"/><Relationship Id="rId1" Type="http://schemas.openxmlformats.org/officeDocument/2006/relationships/tags" Target="../tags/tag3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7.wav"/><Relationship Id="rId7" Type="http://schemas.openxmlformats.org/officeDocument/2006/relationships/image" Target="../media/image9.jpeg"/><Relationship Id="rId2" Type="http://schemas.microsoft.com/office/2007/relationships/media" Target="../media/media7.wav"/><Relationship Id="rId1" Type="http://schemas.openxmlformats.org/officeDocument/2006/relationships/tags" Target="../tags/tag4.xml"/><Relationship Id="rId6" Type="http://schemas.openxmlformats.org/officeDocument/2006/relationships/image" Target="../media/image6.jpe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media8.wav"/><Relationship Id="rId7" Type="http://schemas.openxmlformats.org/officeDocument/2006/relationships/image" Target="../media/image11.jpeg"/><Relationship Id="rId2" Type="http://schemas.microsoft.com/office/2007/relationships/media" Target="../media/media8.wav"/><Relationship Id="rId1" Type="http://schemas.openxmlformats.org/officeDocument/2006/relationships/tags" Target="../tags/tag5.xml"/><Relationship Id="rId6" Type="http://schemas.openxmlformats.org/officeDocument/2006/relationships/image" Target="../media/image10.jpeg"/><Relationship Id="rId5" Type="http://schemas.openxmlformats.org/officeDocument/2006/relationships/image" Target="../media/image3.png"/><Relationship Id="rId10" Type="http://schemas.openxmlformats.org/officeDocument/2006/relationships/image" Target="../media/image4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4.jpeg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0.wav"/><Relationship Id="rId7" Type="http://schemas.openxmlformats.org/officeDocument/2006/relationships/image" Target="../media/image15.jpeg"/><Relationship Id="rId2" Type="http://schemas.microsoft.com/office/2007/relationships/media" Target="../media/media10.wav"/><Relationship Id="rId1" Type="http://schemas.openxmlformats.org/officeDocument/2006/relationships/tags" Target="../tags/tag6.xml"/><Relationship Id="rId6" Type="http://schemas.openxmlformats.org/officeDocument/2006/relationships/image" Target="../media/image14.jpe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hinh-nen-powerpoint-don-gian-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964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14600" y="60960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GD &amp;ĐT QUẬN LONG BIÊN</a:t>
            </a:r>
            <a:b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en-US" sz="20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</a:t>
            </a:r>
            <a:r>
              <a:rPr lang="vi-VN" sz="20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 QUẤT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81000" y="2305616"/>
            <a:ext cx="82296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en-US" sz="2800" dirty="0" smtClean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/>
            </a:endParaRPr>
          </a:p>
          <a:p>
            <a:pPr lvl="0" algn="ctr"/>
            <a:endParaRPr lang="en-US" sz="2800" dirty="0" smtClean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/>
            </a:endParaRPr>
          </a:p>
          <a:p>
            <a:pPr lvl="0" algn="ctr"/>
            <a:r>
              <a:rPr lang="vi-VN" sz="36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/>
              </a:rPr>
              <a:t>Lĩnh </a:t>
            </a:r>
            <a:r>
              <a:rPr lang="vi-VN" sz="36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/>
              </a:rPr>
              <a:t>vực phát triển nhận </a:t>
            </a:r>
            <a:r>
              <a:rPr lang="vi-VN" sz="36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/>
              </a:rPr>
              <a:t>thức</a:t>
            </a:r>
            <a:endParaRPr lang="en-US" sz="360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/>
            </a:endParaRPr>
          </a:p>
          <a:p>
            <a:pPr lvl="0" algn="ctr"/>
            <a:r>
              <a:rPr lang="vi-VN" sz="28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/>
              </a:rPr>
              <a:t>Đề </a:t>
            </a:r>
            <a:r>
              <a:rPr lang="vi-VN" sz="28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/>
              </a:rPr>
              <a:t>tài : </a:t>
            </a:r>
            <a:r>
              <a:rPr lang="en-US" sz="28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/>
              </a:rPr>
              <a:t>Dạy trẻ ghép 2 đối tượng thành 1 đôi</a:t>
            </a:r>
            <a:endParaRPr lang="vi-VN" sz="280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/>
            </a:endParaRPr>
          </a:p>
          <a:p>
            <a:pPr lvl="0" algn="ctr"/>
            <a:r>
              <a:rPr lang="vi-VN" sz="28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/>
              </a:rPr>
              <a:t>Lứa tuổi : Mẫu giáo bé ( 3-4 </a:t>
            </a:r>
            <a:r>
              <a:rPr lang="vi-VN" sz="280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/>
              </a:rPr>
              <a:t>tuổi</a:t>
            </a:r>
            <a:r>
              <a:rPr lang="vi-VN" sz="280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/>
              </a:rPr>
              <a:t>)</a:t>
            </a:r>
            <a:endParaRPr lang="en-US" sz="2800" smtClean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/>
            </a:endParaRPr>
          </a:p>
          <a:p>
            <a:pPr lvl="0" algn="ctr"/>
            <a:r>
              <a:rPr lang="en-US" sz="280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/>
              </a:rPr>
              <a:t>Giáo viên: Đỗ Thị Kim Ngân </a:t>
            </a:r>
            <a:endParaRPr lang="vi-VN" sz="280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/>
            </a:endParaRP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62800" y="5181600"/>
            <a:ext cx="609600" cy="609600"/>
          </a:xfrm>
          <a:prstGeom prst="rect">
            <a:avLst/>
          </a:prstGeom>
        </p:spPr>
      </p:pic>
      <p:pic>
        <p:nvPicPr>
          <p:cNvPr id="3" name="Lk Những Bản Nhạc Không Lời Vui Nhộn Dành Cho Bé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9200" y="56388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64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65"/>
    </mc:Choice>
    <mc:Fallback xmlns="">
      <p:transition spd="slow" advTm="14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7547" numSld="14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Desktop\0f8cb69f75c1861eae3b65bf33e6d69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7" y="-34636"/>
            <a:ext cx="9148317" cy="714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56425" y="674361"/>
            <a:ext cx="62827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Ngoài bàn và ghế ra còn có 2 đối tượng khác nhau ghép thành 1 đôi và có mối liên quan đến nhau như: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f6.photo.talk.zdn.vn/7535226247508628384/df11e4397c5eb500ec4f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665053"/>
            <a:ext cx="3705448" cy="3182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f6.photo.talk.zdn.vn/169753132323088203/2a3d8b201347da19835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073" y="2651198"/>
            <a:ext cx="3817382" cy="3182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19200" y="6248399"/>
            <a:ext cx="1552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Bát – Thìa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79270" y="6257557"/>
            <a:ext cx="13979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Vở- Bút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9" name="Picture 2" descr="C:\Users\Administrator\Desktop\c15882e7646a9234cb7b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4621" cy="44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017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49"/>
    </mc:Choice>
    <mc:Fallback xmlns="">
      <p:transition spd="slow" advTm="165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hỗ dành sẵn cho Nội dung 8">
            <a:extLst>
              <a:ext uri="{FF2B5EF4-FFF2-40B4-BE49-F238E27FC236}">
                <a16:creationId xmlns="" xmlns:a16="http://schemas.microsoft.com/office/drawing/2014/main" id="{8212ACD3-2F89-4FDC-834D-57E00BFDF5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 flipH="1">
            <a:off x="-152400" y="1282"/>
            <a:ext cx="9296400" cy="68567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13921" y="1066800"/>
            <a:ext cx="48901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0" i="0" u="none" strike="noStrike" kern="0" cap="none" spc="0" normalizeH="0" baseline="0" noProof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+mj-lt"/>
              </a:rPr>
              <a:t>Trò chơi</a:t>
            </a:r>
            <a:endParaRPr kumimoji="0" lang="en-US" sz="7200" b="0" i="0" u="none" strike="noStrike" kern="0" cap="none" spc="0" normalizeH="0" baseline="0" noProof="0" dirty="0" smtClean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3715564"/>
            <a:ext cx="62700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Tìm nhanh ghép đúng</a:t>
            </a:r>
            <a:endParaRPr lang="en-US" sz="4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10" name="Picture 2" descr="C:\Users\Administrator\Desktop\c15882e7646a9234cb7b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4621" cy="44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9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48"/>
    </mc:Choice>
    <mc:Fallback xmlns="">
      <p:transition spd="slow" advTm="135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unnam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Desktop\400ba3492626ef78b6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0"/>
            <a:ext cx="805881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Desktop\c6f012b497db5e8507c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678" y="5157729"/>
            <a:ext cx="823911" cy="129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istrator\Desktop\e48101aeaec1679f3ed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397" y="3429000"/>
            <a:ext cx="89836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istrator\Desktop\3bc3cf5a1035d96b802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397" y="5181599"/>
            <a:ext cx="750284" cy="129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istrator\Desktop\644be77948168148d80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24918"/>
            <a:ext cx="838200" cy="121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istrator\Desktop\163347a798c8519608d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706656" cy="123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10" name="Picture 2" descr="C:\Users\Administrator\Desktop\c15882e7646a9234cb7b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4621" cy="44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86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57"/>
    </mc:Choice>
    <mc:Fallback xmlns="">
      <p:transition spd="slow" advTm="12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unnam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Desktop\400ba3492626ef78b6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0"/>
            <a:ext cx="805881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Desktop\c6f012b497db5e8507c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678" y="5157729"/>
            <a:ext cx="823911" cy="129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istrator\Desktop\e48101aeaec1679f3ed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377216"/>
            <a:ext cx="89836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istrator\Desktop\3bc3cf5a1035d96b802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397" y="5181599"/>
            <a:ext cx="750284" cy="129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istrator\Desktop\644be77948168148d80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24918"/>
            <a:ext cx="838200" cy="121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istrator\Desktop\163347a798c8519608d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706656" cy="123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2514600" y="2133600"/>
            <a:ext cx="2057400" cy="3505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1029" idx="3"/>
          </p:cNvCxnSpPr>
          <p:nvPr/>
        </p:nvCxnSpPr>
        <p:spPr>
          <a:xfrm flipV="1">
            <a:off x="2727168" y="2438400"/>
            <a:ext cx="1692432" cy="15484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031" idx="3"/>
            <a:endCxn id="1033" idx="1"/>
          </p:cNvCxnSpPr>
          <p:nvPr/>
        </p:nvCxnSpPr>
        <p:spPr>
          <a:xfrm flipV="1">
            <a:off x="2634681" y="4044568"/>
            <a:ext cx="1937319" cy="17847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13" name="Picture 2" descr="C:\Users\Administrator\Desktop\c15882e7646a9234cb7b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4621" cy="44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415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93"/>
    </mc:Choice>
    <mc:Fallback xmlns="">
      <p:transition spd="slow" advTm="13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88925"/>
            <a:ext cx="7543800" cy="656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25"/>
          <p:cNvSpPr txBox="1">
            <a:spLocks noChangeArrowheads="1"/>
          </p:cNvSpPr>
          <p:nvPr/>
        </p:nvSpPr>
        <p:spPr bwMode="auto">
          <a:xfrm>
            <a:off x="2590800" y="2514600"/>
            <a:ext cx="4610100" cy="646113"/>
          </a:xfrm>
          <a:prstGeom prst="rect">
            <a:avLst/>
          </a:prstGeom>
          <a:noFill/>
          <a:ln w="9525">
            <a:solidFill>
              <a:srgbClr val="66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6600">
                <a:solidFill>
                  <a:schemeClr val="tx1"/>
                </a:solidFill>
                <a:latin typeface=".VnAvant" pitchFamily="34" charset="0"/>
                <a:cs typeface="Arial" charset="0"/>
              </a:defRPr>
            </a:lvl1pPr>
            <a:lvl2pPr marL="742950" indent="-285750" eaLnBrk="0" hangingPunct="0">
              <a:defRPr sz="6600">
                <a:solidFill>
                  <a:schemeClr val="tx1"/>
                </a:solidFill>
                <a:latin typeface=".VnAvant" pitchFamily="34" charset="0"/>
                <a:cs typeface="Arial" charset="0"/>
              </a:defRPr>
            </a:lvl2pPr>
            <a:lvl3pPr marL="1143000" indent="-228600" eaLnBrk="0" hangingPunct="0">
              <a:defRPr sz="6600">
                <a:solidFill>
                  <a:schemeClr val="tx1"/>
                </a:solidFill>
                <a:latin typeface=".VnAvant" pitchFamily="34" charset="0"/>
                <a:cs typeface="Arial" charset="0"/>
              </a:defRPr>
            </a:lvl3pPr>
            <a:lvl4pPr marL="1600200" indent="-228600" eaLnBrk="0" hangingPunct="0">
              <a:defRPr sz="6600">
                <a:solidFill>
                  <a:schemeClr val="tx1"/>
                </a:solidFill>
                <a:latin typeface=".VnAvant" pitchFamily="34" charset="0"/>
                <a:cs typeface="Arial" charset="0"/>
              </a:defRPr>
            </a:lvl4pPr>
            <a:lvl5pPr marL="2057400" indent="-228600" eaLnBrk="0" hangingPunct="0">
              <a:defRPr sz="6600">
                <a:solidFill>
                  <a:schemeClr val="tx1"/>
                </a:solidFill>
                <a:latin typeface=".VnAvan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.VnAvan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.VnAvan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.VnAvan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.VnAvant" pitchFamily="34" charset="0"/>
                <a:cs typeface="Arial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solidFill>
                  <a:srgbClr val="0070C0"/>
                </a:solidFill>
                <a:latin typeface="Times New Roman" pitchFamily="18" charset="0"/>
              </a:rPr>
              <a:t>Chào tạm biệt các con !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5" name="Picture 2" descr="C:\Users\Administrator\Desktop\c15882e7646a9234cb7b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4621" cy="44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7707539"/>
      </p:ext>
    </p:extLst>
  </p:cSld>
  <p:clrMapOvr>
    <a:masterClrMapping/>
  </p:clrMapOvr>
  <p:transition advTm="10406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C:\Users\Administrator\Desktop\0f8cb69f75c1861eae3b65bf33e6d69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925" y="0"/>
            <a:ext cx="9162143" cy="721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895600" y="3662065"/>
            <a:ext cx="44602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 : Đôi dép xinh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3673" y="5638800"/>
            <a:ext cx="609600" cy="609600"/>
          </a:xfrm>
          <a:prstGeom prst="rect">
            <a:avLst/>
          </a:prstGeom>
        </p:spPr>
      </p:pic>
      <p:pic>
        <p:nvPicPr>
          <p:cNvPr id="6" name="Picture 2" descr="C:\Users\Administrator\Desktop\c15882e7646a9234cb7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4621" cy="44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575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86"/>
    </mc:Choice>
    <mc:Fallback xmlns="">
      <p:transition spd="slow" advTm="89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2" descr="C:\Users\Administrator\Desktop\0f8cb69f75c1861eae3b65bf33e6d69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925" y="0"/>
            <a:ext cx="9162143" cy="721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FILE_20210929_181756_Thoại 004 (1)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5486400"/>
            <a:ext cx="609600" cy="609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70490" y="3075057"/>
            <a:ext cx="40030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 : Đôi dép xinh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C:\Users\Administrator\Desktop\c15882e7646a9234cb7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4621" cy="44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92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62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ỗ dành sẵn cho Nội dung 4">
            <a:extLst>
              <a:ext uri="{FF2B5EF4-FFF2-40B4-BE49-F238E27FC236}">
                <a16:creationId xmlns:a16="http://schemas.microsoft.com/office/drawing/2014/main" xmlns="" id="{A6015DA9-2A34-457A-8A2D-35BC7AAD7B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" y="36055"/>
            <a:ext cx="9144000" cy="6821945"/>
          </a:xfrm>
          <a:prstGeom prst="rect">
            <a:avLst/>
          </a:prstGeom>
        </p:spPr>
      </p:pic>
      <p:pic>
        <p:nvPicPr>
          <p:cNvPr id="5" name="Picture 3" descr="C:\Users\Administrator\Downloads\610c0ecf2792eeccb78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637309"/>
            <a:ext cx="2158507" cy="391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istrator\Downloads\2f63e4e2a8bf61e138a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609600"/>
            <a:ext cx="2209800" cy="391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22486" y="4876800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ĐÔI DÉP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8" name="Picture 2" descr="C:\Users\Administrator\Desktop\c15882e7646a9234cb7b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4621" cy="44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628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18"/>
    </mc:Choice>
    <mc:Fallback xmlns="">
      <p:transition spd="slow" advTm="20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ỗ dành sẵn cho Nội dung 4">
            <a:extLst>
              <a:ext uri="{FF2B5EF4-FFF2-40B4-BE49-F238E27FC236}">
                <a16:creationId xmlns:a16="http://schemas.microsoft.com/office/drawing/2014/main" xmlns="" id="{A6015DA9-2A34-457A-8A2D-35BC7AAD7B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55"/>
            <a:ext cx="9144000" cy="6821945"/>
          </a:xfrm>
          <a:prstGeom prst="rect">
            <a:avLst/>
          </a:prstGeom>
        </p:spPr>
      </p:pic>
      <p:pic>
        <p:nvPicPr>
          <p:cNvPr id="1027" name="Picture 3" descr="C:\Users\Administrator\Downloads\610c0ecf2792eeccb78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609600"/>
            <a:ext cx="2158507" cy="391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22486" y="4876800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ĐÔI DÉP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 descr="C:\Users\Administrator\Downloads\2f63e4e2a8bf61e138a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609600"/>
            <a:ext cx="2209800" cy="391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9" name="Picture 2" descr="C:\Users\Administrator\Desktop\c15882e7646a9234cb7b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4621" cy="44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157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82"/>
    </mc:Choice>
    <mc:Fallback xmlns="">
      <p:transition spd="slow" advTm="165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9144000" cy="682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 descr="C:\Users\Administrator\Downloads\610c0ecf2792eeccb78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914400"/>
            <a:ext cx="2158507" cy="391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istrator\Downloads\e1085be772babbe4e2ab (1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154" y="914400"/>
            <a:ext cx="2386445" cy="387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4101" y="228600"/>
            <a:ext cx="7703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Các con có nhận xét gì về 2 chiếc dép này?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10" name="Picture 2" descr="C:\Users\Administrator\Desktop\c15882e7646a9234cb7b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4621" cy="44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599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24"/>
    </mc:Choice>
    <mc:Fallback xmlns="">
      <p:transition spd="slow" advTm="25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Administrator\Desktop\0f8cb69f75c1861eae3b65bf33e6d69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7" y="0"/>
            <a:ext cx="9148317" cy="714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istrator\Desktop\347cfb1fb637c12a19981ddf5c790374.jpg_320x32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30582"/>
            <a:ext cx="2895600" cy="2036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Desktop\reebok-classic-cm9887-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230582"/>
            <a:ext cx="2133600" cy="165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86000" y="609600"/>
            <a:ext cx="7794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Chúng ta thường thấy 2 đối tượng giống nhau tạo 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hành 1 đôi giống nhau như: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Administrator\Downloads\5e13bd6a95365c68052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50" y="3999209"/>
            <a:ext cx="2247900" cy="1884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38200" y="4572000"/>
            <a:ext cx="1244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Đôi dép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43187" y="4343400"/>
            <a:ext cx="1886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Đôi giày 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33800" y="6400800"/>
            <a:ext cx="10243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Đôi tất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13" name="Picture 2" descr="C:\Users\Administrator\Desktop\c15882e7646a9234cb7b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4621" cy="44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684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54"/>
    </mc:Choice>
    <mc:Fallback xmlns="">
      <p:transition spd="slow" advTm="23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Administrator\Desktop\Hinh-nen-Powerpoint-dep-nhat-201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76600" y="2188696"/>
            <a:ext cx="5486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Câu đố:</a:t>
            </a:r>
          </a:p>
          <a:p>
            <a:r>
              <a:rPr lang="en-US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Có chân mà chẳng biết đi</a:t>
            </a:r>
          </a:p>
          <a:p>
            <a:r>
              <a:rPr lang="en-US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Có mặt phẳng lì là bé học chăm.</a:t>
            </a:r>
          </a:p>
          <a:p>
            <a:endParaRPr lang="en-US" sz="2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Đố bé biết đó là cái gì?</a:t>
            </a:r>
          </a:p>
          <a:p>
            <a:endParaRPr lang="en-US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8" name="Picture 2" descr="C:\Users\Administrator\Desktop\c15882e7646a9234cb7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4621" cy="44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08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79"/>
    </mc:Choice>
    <mc:Fallback xmlns="">
      <p:transition spd="slow" advTm="16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Administrator\Desktop\0f8cb69f75c1861eae3b65bf33e6d69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953" y="0"/>
            <a:ext cx="9148317" cy="721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Administrator\Downloads\61abeaa4c2f90ba752e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761078"/>
            <a:ext cx="4572000" cy="293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istrator\Desktop\858e34851cd8d5868cc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123" y="2469428"/>
            <a:ext cx="2590800" cy="281939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TextBox 7"/>
          <p:cNvSpPr txBox="1"/>
          <p:nvPr/>
        </p:nvSpPr>
        <p:spPr>
          <a:xfrm>
            <a:off x="1685139" y="5744484"/>
            <a:ext cx="113204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 bàn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81800" y="5842200"/>
            <a:ext cx="1132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 ghế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51160" y="609599"/>
            <a:ext cx="62135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Bàn và ghế là 2 đối tượng ghép thành 1 đôi và 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có mối liên quan đến nhau. Bàn để vở tô bài ghế 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để chúng ta ngồi học bài.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11" name="Picture 2" descr="C:\Users\Administrator\Desktop\c15882e7646a9234cb7b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4621" cy="44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479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46"/>
    </mc:Choice>
    <mc:Fallback xmlns="">
      <p:transition spd="slow" advTm="216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1.2|7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2.5|2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3.7|1.4|1|1.4|2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1.2|2.1|1.2|1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8.9|1|1.4|1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1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Documents and Settings\PhongLan\Desktop\Giao an E-Learning Phan biet hinh tron hinh vuong\SLIDE 5.wav"/>
  <p:tag name="PPSNARRATION" val="5,615582300,C:\Documents and Settings\PhongLan\Desktop\Giao an E-Learning Phan biet hinh tron hinh vuong\PHÂN BIỆT HÌNH TRÒN, VUÔNG, TAM GIÁC, CHỮ NHẬT  da sua\Media.ppcx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</TotalTime>
  <Words>197</Words>
  <Application>Microsoft Office PowerPoint</Application>
  <PresentationFormat>On-screen Show (4:3)</PresentationFormat>
  <Paragraphs>34</Paragraphs>
  <Slides>14</Slides>
  <Notes>0</Notes>
  <HiddenSlides>0</HiddenSlides>
  <MMClips>15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Administrator_PC</dc:creator>
  <cp:lastModifiedBy>MSTTPC1</cp:lastModifiedBy>
  <cp:revision>55</cp:revision>
  <dcterms:created xsi:type="dcterms:W3CDTF">2021-09-25T16:43:56Z</dcterms:created>
  <dcterms:modified xsi:type="dcterms:W3CDTF">2023-01-11T05:35:09Z</dcterms:modified>
</cp:coreProperties>
</file>