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97" r:id="rId3"/>
  </p:sldMasterIdLst>
  <p:notesMasterIdLst>
    <p:notesMasterId r:id="rId10"/>
  </p:notesMasterIdLst>
  <p:sldIdLst>
    <p:sldId id="461" r:id="rId4"/>
    <p:sldId id="476" r:id="rId5"/>
    <p:sldId id="477" r:id="rId6"/>
    <p:sldId id="272" r:id="rId7"/>
    <p:sldId id="269" r:id="rId8"/>
    <p:sldId id="344" r:id="rId9"/>
  </p:sldIdLst>
  <p:sldSz cx="12192000" cy="6858000"/>
  <p:notesSz cx="6858000" cy="9144000"/>
  <p:defaultTextStyle>
    <a:defPPr>
      <a:defRPr lang="vi-V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644" y="4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E531251-1D27-4635-8E8E-D38023076AD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C1EE4B-DC96-4958-9792-10F644FC0C4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8E22617D-D0DF-400E-BA01-578EC8747C62}" type="datetimeFigureOut">
              <a:rPr lang="en-US"/>
              <a:pPr>
                <a:defRPr/>
              </a:pPr>
              <a:t>1/18/2023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B329BA18-3802-4864-8CFD-B573DC0784C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528A54CD-8CDB-4539-A84E-41EA7E8A83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5A9676-0623-4E36-81AF-7F3F57AA71C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A14145-9DF1-4597-A898-E5311C1F691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76DF89E9-FA6F-4214-81EB-FCDC291E4F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vi-VN" altLang="en-US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 là c</a:t>
            </a:r>
            <a:r>
              <a:rPr lang="en-US" altLang="en-US" sz="1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ái</a:t>
            </a:r>
            <a:r>
              <a:rPr lang="vi-VN" altLang="en-US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gì? </a:t>
            </a:r>
            <a:endParaRPr lang="en-US" altLang="en-US" sz="1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vi-VN" altLang="en-US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mấy </a:t>
            </a:r>
            <a:r>
              <a:rPr lang="en-US" altLang="en-US" sz="1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en-US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lang="vi-VN" altLang="en-US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altLang="en-US" sz="1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vi-VN" altLang="en-US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</a:t>
            </a:r>
            <a:r>
              <a:rPr lang="en-US" altLang="en-US" sz="1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thìa</a:t>
            </a:r>
            <a:r>
              <a:rPr lang="en-US" altLang="en-US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 hơn số </a:t>
            </a:r>
            <a:r>
              <a:rPr lang="en-US" altLang="en-US" sz="1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lang="vi-VN" altLang="en-US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vi-VN" altLang="en-US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nhắc lại từ: </a:t>
            </a:r>
            <a:r>
              <a:rPr lang="en-US" altLang="en-US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vi-VN" altLang="en-US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</a:t>
            </a:r>
            <a:r>
              <a:rPr lang="en-US" altLang="en-US" sz="1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caí</a:t>
            </a:r>
            <a:r>
              <a:rPr lang="en-US" altLang="en-US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lang="en-US" altLang="en-US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nhiều </a:t>
            </a:r>
            <a:r>
              <a:rPr lang="en-US" altLang="en-US" sz="1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en-US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thìa</a:t>
            </a:r>
            <a:r>
              <a:rPr lang="en-US" altLang="en-US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vi-VN" altLang="en-US" sz="1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vi-VN" altLang="en-US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trẻ nhắc lại theo hình thức : Cả lớp, tổ,nhóm, cá nhân.</a:t>
            </a:r>
            <a:endParaRPr lang="en-US" altLang="en-US" sz="1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6DF89E9-FA6F-4214-81EB-FCDC291E4F60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6434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vi-VN" altLang="en-US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 là c</a:t>
            </a:r>
            <a:r>
              <a:rPr lang="en-US" altLang="en-US" sz="1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ái</a:t>
            </a:r>
            <a:r>
              <a:rPr lang="vi-VN" altLang="en-US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gì? </a:t>
            </a:r>
            <a:endParaRPr lang="en-US" altLang="en-US" sz="1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vi-VN" altLang="en-US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mấy </a:t>
            </a:r>
            <a:r>
              <a:rPr lang="en-US" altLang="en-US" sz="1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en-US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váy</a:t>
            </a:r>
            <a:r>
              <a:rPr lang="vi-VN" altLang="en-US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altLang="en-US" sz="1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vi-VN" altLang="en-US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</a:t>
            </a:r>
            <a:r>
              <a:rPr lang="en-US" altLang="en-US" sz="1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altLang="en-US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 hơn số </a:t>
            </a:r>
            <a:r>
              <a:rPr lang="en-US" altLang="en-US" sz="1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váy</a:t>
            </a:r>
            <a:r>
              <a:rPr lang="vi-VN" altLang="en-US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vi-VN" altLang="en-US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nhắc lại từ: </a:t>
            </a:r>
            <a:r>
              <a:rPr lang="en-US" altLang="en-US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vi-VN" altLang="en-US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</a:t>
            </a:r>
            <a:r>
              <a:rPr lang="en-US" altLang="en-US" sz="1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câí</a:t>
            </a:r>
            <a:r>
              <a:rPr lang="en-US" altLang="en-US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váy</a:t>
            </a:r>
            <a:r>
              <a:rPr lang="vi-VN" altLang="en-US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nhiều </a:t>
            </a:r>
            <a:r>
              <a:rPr lang="en-US" altLang="en-US" sz="1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en-US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altLang="en-US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vi-VN" altLang="en-US" sz="1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vi-VN" altLang="en-US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trẻ nhắc lại theo hình thức : Cả lớp, tổ,nhóm, cá nhân.</a:t>
            </a:r>
            <a:endParaRPr lang="en-US" altLang="en-US" sz="1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6DF89E9-FA6F-4214-81EB-FCDC291E4F60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3303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DF226DC-8DBD-4252-B192-239A0807E8D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B118592-C65F-44F1-8EB2-22C9B741C4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DCDFAB7-ACC1-4982-B7F9-5C17C5BE59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D1BA39-DC29-4813-8EC5-35570480F22C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448467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D16A00D-4ABD-4C42-B22A-05CF2056AE2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31242FA-F2D5-4D7B-A327-735FD0DDC69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C9DD183-77AB-4BBF-8CFE-DEEF8D7C73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DEAB97-F2EB-4E59-A91C-312B73D40CA5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603007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E507EB7-850C-417E-9576-CCC4ECBE139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BC2641E-AD8C-4949-A53C-4907FFF11F3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7406A0D-8C71-418F-8BD0-ECA85899EA4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7845A3-9369-4B8C-93DE-2A07C7A72F39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1042542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F8971A1-18CA-4225-9E66-C20E17E3215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482932D-61D7-41F0-B41E-24B69AE73E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027FF53-DCB4-4F20-868B-F53A277F845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3DB67F-B864-4AE9-9FBE-218D304FBCD5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1673461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9A67E1D0-CA26-4F03-BF4F-F123FBE824D1}"/>
              </a:ext>
            </a:extLst>
          </p:cNvPr>
          <p:cNvGrpSpPr>
            <a:grpSpLocks/>
          </p:cNvGrpSpPr>
          <p:nvPr/>
        </p:nvGrpSpPr>
        <p:grpSpPr bwMode="auto">
          <a:xfrm>
            <a:off x="2211917" y="1600200"/>
            <a:ext cx="9116483" cy="3200400"/>
            <a:chOff x="1045" y="1008"/>
            <a:chExt cx="4307" cy="2016"/>
          </a:xfrm>
        </p:grpSpPr>
        <p:sp>
          <p:nvSpPr>
            <p:cNvPr id="5" name="Oval 3">
              <a:extLst>
                <a:ext uri="{FF2B5EF4-FFF2-40B4-BE49-F238E27FC236}">
                  <a16:creationId xmlns:a16="http://schemas.microsoft.com/office/drawing/2014/main" id="{0B4AD2E1-D2CD-4757-BB50-4E5EBD39731D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4392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US" altLang="en-US" sz="24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6" name="Oval 4">
              <a:extLst>
                <a:ext uri="{FF2B5EF4-FFF2-40B4-BE49-F238E27FC236}">
                  <a16:creationId xmlns:a16="http://schemas.microsoft.com/office/drawing/2014/main" id="{EB2929F0-5751-4F9A-BCD6-DF5F9DEF0D84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3264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US" altLang="en-US" sz="24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7" name="Oval 5">
              <a:extLst>
                <a:ext uri="{FF2B5EF4-FFF2-40B4-BE49-F238E27FC236}">
                  <a16:creationId xmlns:a16="http://schemas.microsoft.com/office/drawing/2014/main" id="{624EA51D-624F-4D57-B5C8-D5DEB18A2E19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2136" y="1008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US" altLang="en-US" sz="24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8" name="Oval 6">
              <a:extLst>
                <a:ext uri="{FF2B5EF4-FFF2-40B4-BE49-F238E27FC236}">
                  <a16:creationId xmlns:a16="http://schemas.microsoft.com/office/drawing/2014/main" id="{1860D41A-6FA4-4D96-B09A-7581A194FF56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2136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US" altLang="en-US" sz="24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9" name="Oval 7">
              <a:extLst>
                <a:ext uri="{FF2B5EF4-FFF2-40B4-BE49-F238E27FC236}">
                  <a16:creationId xmlns:a16="http://schemas.microsoft.com/office/drawing/2014/main" id="{C2F483BC-FC52-4639-8BD2-3BDDFC2B5580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1045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US" altLang="en-US" sz="24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10" name="Oval 8">
              <a:extLst>
                <a:ext uri="{FF2B5EF4-FFF2-40B4-BE49-F238E27FC236}">
                  <a16:creationId xmlns:a16="http://schemas.microsoft.com/office/drawing/2014/main" id="{A14D79DB-AC41-434B-B885-2DF496A449D8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4392" y="2064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US" altLang="en-US" sz="2400">
                <a:latin typeface="Times New Roman" panose="02020603050405020304" pitchFamily="18" charset="0"/>
                <a:cs typeface="+mn-cs"/>
              </a:endParaRPr>
            </a:p>
          </p:txBody>
        </p:sp>
      </p:grpSp>
      <p:sp>
        <p:nvSpPr>
          <p:cNvPr id="23553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14400" y="1219221"/>
            <a:ext cx="10363200" cy="1933575"/>
          </a:xfrm>
        </p:spPr>
        <p:txBody>
          <a:bodyPr anchor="b"/>
          <a:lstStyle>
            <a:lvl1pPr algn="r">
              <a:defRPr sz="44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23553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2743200" y="3505200"/>
            <a:ext cx="8534400" cy="17526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11" name="Rectangle 9">
            <a:extLst>
              <a:ext uri="{FF2B5EF4-FFF2-40B4-BE49-F238E27FC236}">
                <a16:creationId xmlns:a16="http://schemas.microsoft.com/office/drawing/2014/main" id="{B6392B97-AEA4-4642-BF20-FCD0E570FAB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2" name="Rectangle 10">
            <a:extLst>
              <a:ext uri="{FF2B5EF4-FFF2-40B4-BE49-F238E27FC236}">
                <a16:creationId xmlns:a16="http://schemas.microsoft.com/office/drawing/2014/main" id="{7F8BEF4C-6804-42F4-A6F8-BC00BABD424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3" name="Rectangle 11">
            <a:extLst>
              <a:ext uri="{FF2B5EF4-FFF2-40B4-BE49-F238E27FC236}">
                <a16:creationId xmlns:a16="http://schemas.microsoft.com/office/drawing/2014/main" id="{CA55CA41-D61E-4F88-A73C-90A9F5933E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0A46BEC-6592-4BBA-903F-D2771C4AE2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6565448"/>
      </p:ext>
    </p:extLst>
  </p:cSld>
  <p:clrMapOvr>
    <a:masterClrMapping/>
  </p:clrMapOvr>
  <p:transition spd="slow">
    <p:randomBar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C33491FE-BA2C-4BE6-9783-E9D10E9C8C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A2791D98-625B-4C8F-8223-2B2BB31B5A1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FC050EB4-0200-4524-B91E-A664743546B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D7691A-8669-4A06-80EA-AB5BB6E4F2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0272384"/>
      </p:ext>
    </p:extLst>
  </p:cSld>
  <p:clrMapOvr>
    <a:masterClrMapping/>
  </p:clrMapOvr>
  <p:transition spd="slow">
    <p:randomBar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2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DC00E6A3-FDD5-4F34-95E8-F9C9361DA3C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4610461D-6DDC-4DD5-B141-0C7BEB3F10B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FC053592-BFFE-477C-8FBF-37DAC4BAFBF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ABADD0-720B-40AF-BD42-81316CC2D0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0679440"/>
      </p:ext>
    </p:extLst>
  </p:cSld>
  <p:clrMapOvr>
    <a:masterClrMapping/>
  </p:clrMapOvr>
  <p:transition spd="slow">
    <p:randomBar dir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878D97D2-6A92-491F-B51F-E2FFDAA01F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012DE173-BF11-440C-A14C-2DADD18BDEB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311B0649-0804-4CAF-8C5A-F8E57848C3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19516A-BD2E-441F-A27B-8881C9BFDF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6003216"/>
      </p:ext>
    </p:extLst>
  </p:cSld>
  <p:clrMapOvr>
    <a:masterClrMapping/>
  </p:clrMapOvr>
  <p:transition spd="slow">
    <p:randomBar dir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1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1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FAF6DCB4-3A41-4B2F-8ADE-9C8922858C3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7DA885BB-E8B6-46DA-8D32-D6CA84990D9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9D26C0FF-5882-41D7-97B4-B723556160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D18090-C355-4654-B2F5-089225582C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3279226"/>
      </p:ext>
    </p:extLst>
  </p:cSld>
  <p:clrMapOvr>
    <a:masterClrMapping/>
  </p:clrMapOvr>
  <p:transition spd="slow">
    <p:randomBar dir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29BB6E98-376B-481C-BC3B-0962BB07DB9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B8C68BE6-8025-48A9-B329-48D7EA4A1AF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F267E59B-DDE7-48B1-A985-E8E594083E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BE24BE-9F13-418A-ACC9-F855352CAC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8192135"/>
      </p:ext>
    </p:extLst>
  </p:cSld>
  <p:clrMapOvr>
    <a:masterClrMapping/>
  </p:clrMapOvr>
  <p:transition spd="slow">
    <p:randomBar dir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>
            <a:extLst>
              <a:ext uri="{FF2B5EF4-FFF2-40B4-BE49-F238E27FC236}">
                <a16:creationId xmlns:a16="http://schemas.microsoft.com/office/drawing/2014/main" id="{173D4B89-1934-4A43-AB6C-10002946AD7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10">
            <a:extLst>
              <a:ext uri="{FF2B5EF4-FFF2-40B4-BE49-F238E27FC236}">
                <a16:creationId xmlns:a16="http://schemas.microsoft.com/office/drawing/2014/main" id="{593ECC3C-8B61-4BCC-9CE2-60C505A9126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5E53C23A-65B7-4412-A17F-7C1888DE81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286F89-CA78-487A-8D8C-D4DAC52A62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5989635"/>
      </p:ext>
    </p:extLst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1958BEE-7D00-4FB4-A74A-EDE45AF9C7F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85C688E-E142-408D-82F4-1DDC176D78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C5E3845-AE9D-44EE-961A-0F1826A979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5649B2-EC6A-4D2C-B972-203B14E727F4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9373042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7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97D1EBA2-5C4F-445A-945A-9D6B5A5A9E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19235DCF-E9A0-44DD-9082-5F929D3AFAC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2C7A4FD7-5AFD-4AA5-BF12-B988C53494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C6E300-FCF0-4D70-8762-01317AEECA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3499169"/>
      </p:ext>
    </p:extLst>
  </p:cSld>
  <p:clrMapOvr>
    <a:masterClrMapping/>
  </p:clrMapOvr>
  <p:transition spd="slow">
    <p:randomBar dir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D02E0F73-92DA-40D4-9B88-7D4B34B59CF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6953050F-D16A-4976-81A7-5BE5BD7DF9F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15160A5E-D68D-47FE-AA50-32F584F510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1C538A-9E21-424B-BD5D-FA33FB0A2A7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2117552"/>
      </p:ext>
    </p:extLst>
  </p:cSld>
  <p:clrMapOvr>
    <a:masterClrMapping/>
  </p:clrMapOvr>
  <p:transition spd="slow">
    <p:randomBar dir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DD0C3711-5777-4060-90EC-DBFA6E6A1B4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42D0D7EB-30C3-433A-B5F7-71C66EA9E6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DC73C978-1396-4E0E-9655-718B1BA66A1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94E846-0446-4097-8400-6CC3E04DCF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2264970"/>
      </p:ext>
    </p:extLst>
  </p:cSld>
  <p:clrMapOvr>
    <a:masterClrMapping/>
  </p:clrMapOvr>
  <p:transition spd="slow">
    <p:randomBar dir="vert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59"/>
            <a:ext cx="2743200" cy="58562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59"/>
            <a:ext cx="8026400" cy="58562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389A4C85-70F2-4B7A-B32D-B1500D71B4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FEDF9251-3D39-4475-A9AE-277F21DB088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0FC7EC89-CBC6-4891-A695-F3B969FC93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B05907-F88D-49AB-AF48-17F3ABA2C4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882200"/>
      </p:ext>
    </p:extLst>
  </p:cSld>
  <p:clrMapOvr>
    <a:masterClrMapping/>
  </p:clrMapOvr>
  <p:transition spd="slow">
    <p:randomBar dir="vert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B375EEBB-A093-4D30-B24A-08E2A73FB0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79248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25F3D83B-70E8-494C-900A-E370C62A48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6602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AD3C3825-D394-4EA7-ADE7-65E1BB41DF4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9693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E3788109-1383-4830-9896-7BE436D1D9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36283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94D78BEE-4561-43BF-B012-6EF143680B0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45927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7379EA55-2316-42F8-90CC-539831D64F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8780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D1BE58F-ECBE-434C-BC92-858598DA1CA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514BC2E-50F3-420B-AA71-0C238C9B34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CCC4FED-1A8C-4993-AA8B-66D83354AC9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F497D4-6FD7-4F13-A813-399A61064BF6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4630978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520178F1-1EC8-4CF3-BF3A-AD36BB7428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37631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06E5E61F-62C5-4048-A63D-06A5E0AF81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53064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6B06606E-3E80-4644-8B0C-43C5F14DD5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13001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B100E07E-A38D-4DE4-877A-742C539D77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7833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C8E9DDDF-5014-45BC-8EDA-2451405467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7337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593FCE3-5820-4864-8526-8CAAF9A282C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3EDC12C-4FB4-43CD-B432-AEFEBFE673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B876444-DB11-4D39-8306-F01D675DCB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EFA303-327C-4718-9888-03F14663AE4B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200427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C9413F9-EE14-4218-AFA6-207EE2E6CF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8B4F553-1B26-436D-BC9C-36305038C0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053BCA11-8074-4B2F-A098-DFD63674A2C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93539F-378F-4B4B-B8FE-C413698242F1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181807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FF5015F-A056-451F-ACAB-5FDFFED7F8A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CC733DC-9EDC-49FB-9F0E-B7D32DCF08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555466B-5C78-4556-8A0A-D2CE8DEDB44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3F5E42-F375-4AD6-AB5D-D23F8288116C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311844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A568BEA-1698-48DF-B201-B5B82002163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5C0F94A-0B4D-462D-9467-253236389E8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258D2C7-D113-4C1A-81C1-6EC71B840E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16F5FA-3E5F-42E4-9F67-95B5D2CEE440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780468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2CF8A35-AA38-4272-A5B2-25CE4D74FF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4D1C19C-5307-495B-B1F6-D5D73CC9E56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6971EDB-E40E-4B1B-B249-F7CD5717B5B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9E6FB5-B980-4F05-8102-7F203AB84F01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4099327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65AFD1D-6C10-4DCD-9EB2-AD30BA29CF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6BD8BCD-09FD-4E40-980D-ADC31C8D6CE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3F72ACC-88B6-4C90-B5E2-F36866404A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AE8F93-538D-42AA-9FBA-DDE841403CBF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33930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957ABE15-22A8-449A-BE79-DA3BBBC890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3907D5AA-2168-45A1-84F6-1996EDBF5D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/>
              <a:t>Click to edit Master text styles</a:t>
            </a:r>
          </a:p>
          <a:p>
            <a:pPr lvl="1"/>
            <a:r>
              <a:rPr lang="vi-VN" altLang="en-US"/>
              <a:t>Second level</a:t>
            </a:r>
          </a:p>
          <a:p>
            <a:pPr lvl="2"/>
            <a:r>
              <a:rPr lang="vi-VN" altLang="en-US"/>
              <a:t>Third level</a:t>
            </a:r>
          </a:p>
          <a:p>
            <a:pPr lvl="3"/>
            <a:r>
              <a:rPr lang="vi-VN" altLang="en-US"/>
              <a:t>Fourth level</a:t>
            </a:r>
          </a:p>
          <a:p>
            <a:pPr lvl="4"/>
            <a:r>
              <a:rPr lang="vi-VN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2C9B63DF-476A-4E20-8645-01D9AE05CCE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4774A744-40F3-492B-B265-7822D4A0A54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D8B89F31-1773-4330-A734-5598BDFC17C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6CAA9D07-E718-48E7-AF36-C5F19101E98A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>
            <a:extLst>
              <a:ext uri="{FF2B5EF4-FFF2-40B4-BE49-F238E27FC236}">
                <a16:creationId xmlns:a16="http://schemas.microsoft.com/office/drawing/2014/main" id="{4CBC96D7-4E2D-4632-A846-D00CED2EE353}"/>
              </a:ext>
            </a:extLst>
          </p:cNvPr>
          <p:cNvGrpSpPr>
            <a:grpSpLocks/>
          </p:cNvGrpSpPr>
          <p:nvPr/>
        </p:nvGrpSpPr>
        <p:grpSpPr bwMode="auto">
          <a:xfrm>
            <a:off x="1428752" y="304800"/>
            <a:ext cx="10153649" cy="1106488"/>
            <a:chOff x="675" y="192"/>
            <a:chExt cx="4797" cy="697"/>
          </a:xfrm>
        </p:grpSpPr>
        <p:sp>
          <p:nvSpPr>
            <p:cNvPr id="1032" name="Oval 3">
              <a:extLst>
                <a:ext uri="{FF2B5EF4-FFF2-40B4-BE49-F238E27FC236}">
                  <a16:creationId xmlns:a16="http://schemas.microsoft.com/office/drawing/2014/main" id="{E51ED333-F700-453F-A82D-1C2242652379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3067" y="192"/>
              <a:ext cx="696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US" altLang="en-US" sz="24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1033" name="Oval 4">
              <a:extLst>
                <a:ext uri="{FF2B5EF4-FFF2-40B4-BE49-F238E27FC236}">
                  <a16:creationId xmlns:a16="http://schemas.microsoft.com/office/drawing/2014/main" id="{711C4ED1-138B-43B1-8F5E-B2EA4968E48A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4777" y="192"/>
              <a:ext cx="695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US" altLang="en-US" sz="24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1034" name="Oval 5">
              <a:extLst>
                <a:ext uri="{FF2B5EF4-FFF2-40B4-BE49-F238E27FC236}">
                  <a16:creationId xmlns:a16="http://schemas.microsoft.com/office/drawing/2014/main" id="{A53861AF-A138-4458-9D54-792CE6AFF660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675" y="193"/>
              <a:ext cx="695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US" altLang="en-US" sz="24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1035" name="Oval 6">
              <a:extLst>
                <a:ext uri="{FF2B5EF4-FFF2-40B4-BE49-F238E27FC236}">
                  <a16:creationId xmlns:a16="http://schemas.microsoft.com/office/drawing/2014/main" id="{91E14A93-7C08-4D6E-8E40-620A4AE82C2E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3984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US" altLang="en-US" sz="24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1036" name="Oval 7">
              <a:extLst>
                <a:ext uri="{FF2B5EF4-FFF2-40B4-BE49-F238E27FC236}">
                  <a16:creationId xmlns:a16="http://schemas.microsoft.com/office/drawing/2014/main" id="{1B9A660F-37D4-46D8-931B-B8E1BA4214D6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1486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US" altLang="en-US" sz="2400">
                <a:latin typeface="Times New Roman" panose="02020603050405020304" pitchFamily="18" charset="0"/>
                <a:cs typeface="+mn-cs"/>
              </a:endParaRPr>
            </a:p>
          </p:txBody>
        </p:sp>
      </p:grpSp>
      <p:sp>
        <p:nvSpPr>
          <p:cNvPr id="2051" name="Rectangle 8">
            <a:extLst>
              <a:ext uri="{FF2B5EF4-FFF2-40B4-BE49-F238E27FC236}">
                <a16:creationId xmlns:a16="http://schemas.microsoft.com/office/drawing/2014/main" id="{50D59593-4A71-4103-B15C-AEFAB1AC22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34505" name="Rectangle 9">
            <a:extLst>
              <a:ext uri="{FF2B5EF4-FFF2-40B4-BE49-F238E27FC236}">
                <a16:creationId xmlns:a16="http://schemas.microsoft.com/office/drawing/2014/main" id="{9CA0B6D7-B0B9-4836-A829-4C6C55E12BC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34506" name="Rectangle 10">
            <a:extLst>
              <a:ext uri="{FF2B5EF4-FFF2-40B4-BE49-F238E27FC236}">
                <a16:creationId xmlns:a16="http://schemas.microsoft.com/office/drawing/2014/main" id="{45D4386A-85F2-4B5F-90F3-160E918D028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34507" name="Rectangle 11">
            <a:extLst>
              <a:ext uri="{FF2B5EF4-FFF2-40B4-BE49-F238E27FC236}">
                <a16:creationId xmlns:a16="http://schemas.microsoft.com/office/drawing/2014/main" id="{FC4B22B2-F361-44BA-AD96-4C2290C500C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/>
            </a:lvl1pPr>
          </a:lstStyle>
          <a:p>
            <a:pPr>
              <a:defRPr/>
            </a:pPr>
            <a:fld id="{E45B76C2-5FDD-4175-B253-0D6C37F346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055" name="Rectangle 12">
            <a:extLst>
              <a:ext uri="{FF2B5EF4-FFF2-40B4-BE49-F238E27FC236}">
                <a16:creationId xmlns:a16="http://schemas.microsoft.com/office/drawing/2014/main" id="{51A1F75A-DDC4-4883-A509-F6C13DEC09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randomBar dir="vert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¡"/>
        <a:defRPr sz="27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l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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C2D7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955A5A9-3FFF-4418-97D4-41ACF8202D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1421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microsoft.com/office/2007/relationships/hdphoto" Target="../media/hdphoto4.wdp"/><Relationship Id="rId5" Type="http://schemas.microsoft.com/office/2007/relationships/hdphoto" Target="../media/hdphoto2.wdp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1828800" y="1600200"/>
            <a:ext cx="8839201" cy="923330"/>
          </a:xfrm>
          <a:prstGeom prst="rect">
            <a:avLst/>
          </a:prstGeom>
          <a:noFill/>
        </p:spPr>
        <p:txBody>
          <a:bodyPr wrap="none">
            <a:prstTxWarp prst="textChevronInverted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50" normalizeH="0" baseline="0" noProof="0" dirty="0" err="1">
                <a:ln w="11430">
                  <a:solidFill>
                    <a:srgbClr val="0000FF"/>
                  </a:solidFill>
                </a:ln>
                <a:solidFill>
                  <a:srgbClr val="FF0000"/>
                </a:solidFill>
                <a:effectLst>
                  <a:glow rad="63500">
                    <a:srgbClr val="333399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/>
              </a:rPr>
              <a:t>Lĩnh</a:t>
            </a:r>
            <a:r>
              <a:rPr kumimoji="0" lang="en-US" sz="5400" b="1" i="0" u="none" strike="noStrike" kern="0" cap="none" spc="50" normalizeH="0" baseline="0" noProof="0" dirty="0">
                <a:ln w="11430">
                  <a:solidFill>
                    <a:srgbClr val="0000FF"/>
                  </a:solidFill>
                </a:ln>
                <a:solidFill>
                  <a:srgbClr val="FF0000"/>
                </a:solidFill>
                <a:effectLst>
                  <a:glow rad="63500">
                    <a:srgbClr val="333399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/>
              </a:rPr>
              <a:t> </a:t>
            </a:r>
            <a:r>
              <a:rPr kumimoji="0" lang="en-US" sz="5400" b="1" i="0" u="none" strike="noStrike" kern="0" cap="none" spc="50" normalizeH="0" baseline="0" noProof="0" dirty="0" err="1">
                <a:ln w="11430">
                  <a:solidFill>
                    <a:srgbClr val="0000FF"/>
                  </a:solidFill>
                </a:ln>
                <a:solidFill>
                  <a:srgbClr val="FF0000"/>
                </a:solidFill>
                <a:effectLst>
                  <a:glow rad="63500">
                    <a:srgbClr val="333399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/>
              </a:rPr>
              <a:t>vực</a:t>
            </a:r>
            <a:r>
              <a:rPr kumimoji="0" lang="en-US" sz="5400" b="1" i="0" u="none" strike="noStrike" kern="0" cap="none" spc="50" normalizeH="0" baseline="0" noProof="0" dirty="0">
                <a:ln w="11430">
                  <a:solidFill>
                    <a:srgbClr val="0000FF"/>
                  </a:solidFill>
                </a:ln>
                <a:solidFill>
                  <a:srgbClr val="FF0000"/>
                </a:solidFill>
                <a:effectLst>
                  <a:glow rad="63500">
                    <a:srgbClr val="333399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/>
              </a:rPr>
              <a:t> </a:t>
            </a:r>
            <a:r>
              <a:rPr kumimoji="0" lang="en-US" sz="5400" b="1" i="0" u="none" strike="noStrike" kern="0" cap="none" spc="50" normalizeH="0" baseline="0" noProof="0" dirty="0" err="1">
                <a:ln w="11430">
                  <a:solidFill>
                    <a:srgbClr val="0000FF"/>
                  </a:solidFill>
                </a:ln>
                <a:solidFill>
                  <a:srgbClr val="FF0000"/>
                </a:solidFill>
                <a:effectLst>
                  <a:glow rad="63500">
                    <a:srgbClr val="333399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/>
              </a:rPr>
              <a:t>phát</a:t>
            </a:r>
            <a:r>
              <a:rPr kumimoji="0" lang="en-US" sz="5400" b="1" i="0" u="none" strike="noStrike" kern="0" cap="none" spc="50" normalizeH="0" baseline="0" noProof="0" dirty="0">
                <a:ln w="11430">
                  <a:solidFill>
                    <a:srgbClr val="0000FF"/>
                  </a:solidFill>
                </a:ln>
                <a:solidFill>
                  <a:srgbClr val="FF0000"/>
                </a:solidFill>
                <a:effectLst>
                  <a:glow rad="63500">
                    <a:srgbClr val="333399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/>
              </a:rPr>
              <a:t> </a:t>
            </a:r>
            <a:r>
              <a:rPr kumimoji="0" lang="en-US" sz="5400" b="1" i="0" u="none" strike="noStrike" kern="0" cap="none" spc="50" normalizeH="0" baseline="0" noProof="0" dirty="0" err="1">
                <a:ln w="11430">
                  <a:solidFill>
                    <a:srgbClr val="0000FF"/>
                  </a:solidFill>
                </a:ln>
                <a:solidFill>
                  <a:srgbClr val="FF0000"/>
                </a:solidFill>
                <a:effectLst>
                  <a:glow rad="63500">
                    <a:srgbClr val="333399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/>
              </a:rPr>
              <a:t>triển</a:t>
            </a:r>
            <a:r>
              <a:rPr kumimoji="0" lang="en-US" sz="5400" b="1" i="0" u="none" strike="noStrike" kern="0" cap="none" spc="50" normalizeH="0" baseline="0" noProof="0" dirty="0">
                <a:ln w="11430">
                  <a:solidFill>
                    <a:srgbClr val="0000FF"/>
                  </a:solidFill>
                </a:ln>
                <a:solidFill>
                  <a:srgbClr val="FF0000"/>
                </a:solidFill>
                <a:effectLst>
                  <a:glow rad="63500">
                    <a:srgbClr val="333399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/>
              </a:rPr>
              <a:t> </a:t>
            </a:r>
            <a:r>
              <a:rPr kumimoji="0" lang="en-US" sz="5400" b="1" i="0" u="none" strike="noStrike" kern="0" cap="none" spc="50" normalizeH="0" baseline="0" noProof="0" dirty="0" err="1">
                <a:ln w="11430">
                  <a:solidFill>
                    <a:srgbClr val="0000FF"/>
                  </a:solidFill>
                </a:ln>
                <a:solidFill>
                  <a:srgbClr val="FF0000"/>
                </a:solidFill>
                <a:effectLst>
                  <a:glow rad="63500">
                    <a:srgbClr val="333399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/>
              </a:rPr>
              <a:t>nhận</a:t>
            </a:r>
            <a:r>
              <a:rPr kumimoji="0" lang="en-US" sz="5400" b="1" i="0" u="none" strike="noStrike" kern="0" cap="none" spc="50" normalizeH="0" baseline="0" noProof="0" dirty="0">
                <a:ln w="11430">
                  <a:solidFill>
                    <a:srgbClr val="0000FF"/>
                  </a:solidFill>
                </a:ln>
                <a:solidFill>
                  <a:srgbClr val="FF0000"/>
                </a:solidFill>
                <a:effectLst>
                  <a:glow rad="63500">
                    <a:srgbClr val="333399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/>
              </a:rPr>
              <a:t> </a:t>
            </a:r>
            <a:r>
              <a:rPr kumimoji="0" lang="en-US" sz="5400" b="1" i="0" u="none" strike="noStrike" kern="0" cap="none" spc="50" normalizeH="0" baseline="0" noProof="0" dirty="0" err="1">
                <a:ln w="11430">
                  <a:solidFill>
                    <a:srgbClr val="0000FF"/>
                  </a:solidFill>
                </a:ln>
                <a:solidFill>
                  <a:srgbClr val="FF0000"/>
                </a:solidFill>
                <a:effectLst>
                  <a:glow rad="63500">
                    <a:srgbClr val="333399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/>
              </a:rPr>
              <a:t>thức</a:t>
            </a:r>
            <a:endParaRPr kumimoji="0" lang="en-US" sz="5400" b="1" i="0" u="none" strike="noStrike" kern="0" cap="none" spc="50" normalizeH="0" baseline="0" noProof="0" dirty="0">
              <a:ln w="11430">
                <a:solidFill>
                  <a:srgbClr val="0000FF"/>
                </a:solidFill>
              </a:ln>
              <a:solidFill>
                <a:srgbClr val="FF0000"/>
              </a:solidFill>
              <a:effectLst>
                <a:glow rad="63500">
                  <a:srgbClr val="333399">
                    <a:satMod val="175000"/>
                    <a:alpha val="4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Arial"/>
            </a:endParaRPr>
          </a:p>
        </p:txBody>
      </p:sp>
      <p:sp>
        <p:nvSpPr>
          <p:cNvPr id="28" name="WordArt 33" descr="White marble"/>
          <p:cNvSpPr>
            <a:spLocks noChangeArrowheads="1" noChangeShapeType="1" noTextEdit="1"/>
          </p:cNvSpPr>
          <p:nvPr/>
        </p:nvSpPr>
        <p:spPr bwMode="auto">
          <a:xfrm>
            <a:off x="3086100" y="2667000"/>
            <a:ext cx="63246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>
                <a:ln w="10160">
                  <a:solidFill>
                    <a:srgbClr val="DAEDE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LÀM QUEN VỚI TOÁN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487349"/>
            <a:ext cx="12192000" cy="39087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Đề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tài:Dạy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trẻ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hận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biết</a:t>
            </a:r>
            <a:r>
              <a:rPr lang="en-US" sz="3200" b="1" kern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kern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kern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Giáo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viên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3200" b="1" i="0" u="none" strike="noStrike" kern="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Nguyễn</a:t>
            </a:r>
            <a:r>
              <a:rPr kumimoji="0" lang="en-US" sz="3200" b="1" i="0" u="none" strike="noStrike" kern="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Thị</a:t>
            </a:r>
            <a:r>
              <a:rPr kumimoji="0" lang="en-US" sz="3200" b="1" i="0" u="none" strike="noStrike" kern="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Thiện</a:t>
            </a:r>
            <a:r>
              <a:rPr kumimoji="0" lang="en-US" sz="3200" b="1" i="0" u="none" strike="noStrike" kern="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Nhân</a:t>
            </a:r>
            <a:endParaRPr kumimoji="0" lang="en-US" sz="3200" b="1" i="0" u="none" strike="noStrike" kern="0" cap="none" spc="0" normalizeH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Lứa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tuổi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   3 - 4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tuổi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Năm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2022 - 2023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09800" y="471959"/>
            <a:ext cx="7772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PHÒNG GIÁO DỤC VÀ ĐÀO TẠO QUẬN LONG BIÊN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TRƯỜNG MẦM NON </a:t>
            </a:r>
            <a:r>
              <a:rPr lang="en-US" b="1" u="sng" noProof="0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GIA QUẤT</a:t>
            </a:r>
            <a:endParaRPr kumimoji="0" lang="en-US" sz="1800" b="1" i="0" u="sng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 advClick="0" advTm="17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6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2">
            <a:extLst>
              <a:ext uri="{FF2B5EF4-FFF2-40B4-BE49-F238E27FC236}">
                <a16:creationId xmlns:a16="http://schemas.microsoft.com/office/drawing/2014/main" id="{AAE3AD67-F208-97FA-8D40-787D67BD38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143000"/>
            <a:ext cx="11658600" cy="3662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4000" b="1" dirty="0">
              <a:solidFill>
                <a:srgbClr val="009900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9600" b="1" dirty="0" err="1">
                <a:solidFill>
                  <a:srgbClr val="009900"/>
                </a:solidFill>
                <a:latin typeface="Times New Roman" panose="02020603050405020304" pitchFamily="18" charset="0"/>
              </a:rPr>
              <a:t>Ôn</a:t>
            </a:r>
            <a:r>
              <a:rPr lang="en-US" altLang="en-US" sz="9600" b="1" dirty="0">
                <a:solidFill>
                  <a:srgbClr val="0099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9600" b="1" dirty="0" err="1">
                <a:solidFill>
                  <a:srgbClr val="009900"/>
                </a:solidFill>
                <a:latin typeface="Times New Roman" panose="02020603050405020304" pitchFamily="18" charset="0"/>
              </a:rPr>
              <a:t>nhận</a:t>
            </a:r>
            <a:r>
              <a:rPr lang="en-US" altLang="en-US" sz="9600" b="1" dirty="0">
                <a:solidFill>
                  <a:srgbClr val="0099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9600" b="1" dirty="0" err="1">
                <a:solidFill>
                  <a:srgbClr val="009900"/>
                </a:solidFill>
                <a:latin typeface="Times New Roman" panose="02020603050405020304" pitchFamily="18" charset="0"/>
              </a:rPr>
              <a:t>biết</a:t>
            </a:r>
            <a:r>
              <a:rPr lang="en-US" altLang="en-US" sz="9600" b="1" dirty="0">
                <a:solidFill>
                  <a:srgbClr val="0099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9600" b="1" dirty="0" err="1">
                <a:solidFill>
                  <a:srgbClr val="009900"/>
                </a:solidFill>
                <a:latin typeface="Times New Roman" panose="02020603050405020304" pitchFamily="18" charset="0"/>
              </a:rPr>
              <a:t>nhóm</a:t>
            </a:r>
            <a:r>
              <a:rPr lang="en-US" altLang="en-US" sz="9600" b="1" dirty="0">
                <a:solidFill>
                  <a:srgbClr val="0099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9600" b="1" dirty="0" err="1">
                <a:solidFill>
                  <a:srgbClr val="0099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9600" b="1" dirty="0">
                <a:solidFill>
                  <a:srgbClr val="0099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9600" b="1" dirty="0" err="1">
                <a:solidFill>
                  <a:srgbClr val="0099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9600" b="1" dirty="0">
                <a:solidFill>
                  <a:srgbClr val="0099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9600" b="1" dirty="0" err="1">
                <a:solidFill>
                  <a:srgbClr val="009900"/>
                </a:solidFill>
                <a:latin typeface="Times New Roman" panose="02020603050405020304" pitchFamily="18" charset="0"/>
              </a:rPr>
              <a:t>lượng</a:t>
            </a:r>
            <a:r>
              <a:rPr lang="en-US" altLang="en-US" sz="9600" b="1" dirty="0">
                <a:solidFill>
                  <a:srgbClr val="009900"/>
                </a:solidFill>
                <a:latin typeface="Times New Roman" panose="02020603050405020304" pitchFamily="18" charset="0"/>
              </a:rPr>
              <a:t> 1.</a:t>
            </a:r>
            <a:endParaRPr lang="en-US" altLang="en-US" sz="96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6356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7A08AC2-973C-5F12-DA77-1D66409CF940}"/>
              </a:ext>
            </a:extLst>
          </p:cNvPr>
          <p:cNvSpPr txBox="1"/>
          <p:nvPr/>
        </p:nvSpPr>
        <p:spPr>
          <a:xfrm>
            <a:off x="1343791" y="338082"/>
            <a:ext cx="8712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FF0000"/>
                </a:solidFill>
              </a:rPr>
              <a:t>Bé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hãy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tìm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đồ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vật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có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số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lượng</a:t>
            </a:r>
            <a:r>
              <a:rPr lang="en-US" sz="2800" dirty="0">
                <a:solidFill>
                  <a:srgbClr val="FF0000"/>
                </a:solidFill>
              </a:rPr>
              <a:t> 1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065E5F7-DA5A-78A0-1590-FBC15A782D30}"/>
              </a:ext>
            </a:extLst>
          </p:cNvPr>
          <p:cNvGrpSpPr/>
          <p:nvPr/>
        </p:nvGrpSpPr>
        <p:grpSpPr>
          <a:xfrm>
            <a:off x="551384" y="4368178"/>
            <a:ext cx="3473582" cy="2238375"/>
            <a:chOff x="3853973" y="2806496"/>
            <a:chExt cx="3473582" cy="223837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4BBB817-58E4-4ACD-3E3A-9BBF19E40684}"/>
                </a:ext>
              </a:extLst>
            </p:cNvPr>
            <p:cNvSpPr/>
            <p:nvPr/>
          </p:nvSpPr>
          <p:spPr>
            <a:xfrm>
              <a:off x="3907782" y="2806496"/>
              <a:ext cx="3405547" cy="2238375"/>
            </a:xfrm>
            <a:prstGeom prst="rect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0" name="Picture 9" descr="A close-up of a teapot&#10;&#10;Description automatically generated with low confidence">
              <a:extLst>
                <a:ext uri="{FF2B5EF4-FFF2-40B4-BE49-F238E27FC236}">
                  <a16:creationId xmlns:a16="http://schemas.microsoft.com/office/drawing/2014/main" id="{69BB8E05-E5B2-6546-31C8-0BCD71D22BF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98" b="95238" l="10000" r="90667">
                          <a14:foregroundMark x1="45667" y1="14583" x2="56500" y2="16667"/>
                          <a14:foregroundMark x1="47333" y1="4167" x2="53667" y2="2083"/>
                          <a14:foregroundMark x1="53667" y1="2083" x2="56667" y2="4167"/>
                          <a14:foregroundMark x1="45167" y1="4762" x2="51333" y2="298"/>
                          <a14:foregroundMark x1="51333" y1="298" x2="51500" y2="298"/>
                          <a14:foregroundMark x1="18333" y1="23512" x2="10000" y2="23512"/>
                          <a14:foregroundMark x1="12632" y1="37059" x2="12833" y2="38095"/>
                          <a14:foregroundMark x1="10000" y1="23512" x2="12034" y2="33981"/>
                          <a14:foregroundMark x1="12833" y1="38095" x2="22000" y2="41071"/>
                          <a14:foregroundMark x1="57333" y1="48214" x2="65833" y2="49702"/>
                          <a14:foregroundMark x1="65833" y1="49702" x2="66833" y2="49107"/>
                          <a14:foregroundMark x1="46667" y1="21131" x2="50667" y2="25298"/>
                          <a14:foregroundMark x1="87415" y1="23633" x2="88667" y2="23810"/>
                          <a14:foregroundMark x1="82333" y1="22917" x2="85565" y2="23373"/>
                          <a14:foregroundMark x1="88667" y1="23810" x2="89000" y2="24107"/>
                          <a14:foregroundMark x1="80667" y1="38988" x2="87167" y2="33929"/>
                          <a14:foregroundMark x1="87167" y1="33929" x2="90833" y2="28571"/>
                          <a14:foregroundMark x1="84786" y1="32333" x2="88333" y2="30060"/>
                          <a14:foregroundMark x1="53333" y1="47619" x2="57333" y2="49405"/>
                          <a14:foregroundMark x1="62000" y1="40179" x2="70000" y2="39583"/>
                          <a14:foregroundMark x1="49833" y1="8036" x2="55333" y2="11310"/>
                          <a14:foregroundMark x1="32500" y1="91369" x2="53167" y2="95238"/>
                          <a14:foregroundMark x1="53167" y1="95238" x2="68500" y2="90476"/>
                          <a14:backgroundMark x1="13500" y1="30357" x2="19667" y2="32440"/>
                          <a14:backgroundMark x1="19667" y1="32440" x2="20000" y2="32738"/>
                          <a14:backgroundMark x1="80667" y1="31548" x2="85833" y2="2886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3973" y="3028706"/>
              <a:ext cx="1898763" cy="1063307"/>
            </a:xfrm>
            <a:prstGeom prst="rect">
              <a:avLst/>
            </a:prstGeom>
          </p:spPr>
        </p:pic>
        <p:pic>
          <p:nvPicPr>
            <p:cNvPr id="11" name="Picture 10" descr="A close-up of a teapot&#10;&#10;Description automatically generated with low confidence">
              <a:extLst>
                <a:ext uri="{FF2B5EF4-FFF2-40B4-BE49-F238E27FC236}">
                  <a16:creationId xmlns:a16="http://schemas.microsoft.com/office/drawing/2014/main" id="{D790D135-6E6E-BBC7-CB73-B41A170CF87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98" b="95238" l="10000" r="90667">
                          <a14:foregroundMark x1="45667" y1="14583" x2="56500" y2="16667"/>
                          <a14:foregroundMark x1="47333" y1="4167" x2="53667" y2="2083"/>
                          <a14:foregroundMark x1="53667" y1="2083" x2="56667" y2="4167"/>
                          <a14:foregroundMark x1="45167" y1="4762" x2="51333" y2="298"/>
                          <a14:foregroundMark x1="51333" y1="298" x2="51500" y2="298"/>
                          <a14:foregroundMark x1="18333" y1="23512" x2="10000" y2="23512"/>
                          <a14:foregroundMark x1="12632" y1="37059" x2="12833" y2="38095"/>
                          <a14:foregroundMark x1="10000" y1="23512" x2="12034" y2="33981"/>
                          <a14:foregroundMark x1="12833" y1="38095" x2="22000" y2="41071"/>
                          <a14:foregroundMark x1="57333" y1="48214" x2="65833" y2="49702"/>
                          <a14:foregroundMark x1="65833" y1="49702" x2="66833" y2="49107"/>
                          <a14:foregroundMark x1="46667" y1="21131" x2="50667" y2="25298"/>
                          <a14:foregroundMark x1="87415" y1="23633" x2="88667" y2="23810"/>
                          <a14:foregroundMark x1="82333" y1="22917" x2="85565" y2="23373"/>
                          <a14:foregroundMark x1="88667" y1="23810" x2="89000" y2="24107"/>
                          <a14:foregroundMark x1="80667" y1="38988" x2="87167" y2="33929"/>
                          <a14:foregroundMark x1="87167" y1="33929" x2="90833" y2="28571"/>
                          <a14:foregroundMark x1="84786" y1="32333" x2="88333" y2="30060"/>
                          <a14:foregroundMark x1="53333" y1="47619" x2="57333" y2="49405"/>
                          <a14:foregroundMark x1="62000" y1="40179" x2="70000" y2="39583"/>
                          <a14:foregroundMark x1="49833" y1="8036" x2="55333" y2="11310"/>
                          <a14:foregroundMark x1="32500" y1="91369" x2="53167" y2="95238"/>
                          <a14:foregroundMark x1="53167" y1="95238" x2="68500" y2="90476"/>
                          <a14:backgroundMark x1="13500" y1="30357" x2="19667" y2="32440"/>
                          <a14:backgroundMark x1="19667" y1="32440" x2="20000" y2="32738"/>
                          <a14:backgroundMark x1="80667" y1="31548" x2="85833" y2="2886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8792" y="3446800"/>
              <a:ext cx="1898763" cy="1063307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6EDD749-71FC-B103-B70F-90ADE77F7844}"/>
              </a:ext>
            </a:extLst>
          </p:cNvPr>
          <p:cNvGrpSpPr/>
          <p:nvPr/>
        </p:nvGrpSpPr>
        <p:grpSpPr>
          <a:xfrm>
            <a:off x="8338935" y="4368177"/>
            <a:ext cx="3282017" cy="2238374"/>
            <a:chOff x="210755" y="154148"/>
            <a:chExt cx="3351835" cy="2238375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C498315-7F6C-4DDC-67A8-88E2101D1CC5}"/>
                </a:ext>
              </a:extLst>
            </p:cNvPr>
            <p:cNvSpPr/>
            <p:nvPr/>
          </p:nvSpPr>
          <p:spPr>
            <a:xfrm>
              <a:off x="210755" y="154148"/>
              <a:ext cx="3351835" cy="2238375"/>
            </a:xfrm>
            <a:prstGeom prst="rect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4" name="Picture 13" descr="A picture containing fan, device&#10;&#10;Description automatically generated">
              <a:extLst>
                <a:ext uri="{FF2B5EF4-FFF2-40B4-BE49-F238E27FC236}">
                  <a16:creationId xmlns:a16="http://schemas.microsoft.com/office/drawing/2014/main" id="{FC41A6A0-CDE6-99B6-C897-106CDE9A83B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6000" b="96750" l="10000" r="90000">
                          <a14:foregroundMark x1="32000" y1="9250" x2="59750" y2="6000"/>
                          <a14:foregroundMark x1="26750" y1="91250" x2="58500" y2="93000"/>
                          <a14:foregroundMark x1="58500" y1="93000" x2="69500" y2="90750"/>
                          <a14:foregroundMark x1="33000" y1="94000" x2="33500" y2="96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944" y="194660"/>
              <a:ext cx="1790399" cy="1790399"/>
            </a:xfrm>
            <a:prstGeom prst="rect">
              <a:avLst/>
            </a:prstGeom>
          </p:spPr>
        </p:pic>
        <p:pic>
          <p:nvPicPr>
            <p:cNvPr id="15" name="Picture 14" descr="A picture containing fan, device&#10;&#10;Description automatically generated">
              <a:extLst>
                <a:ext uri="{FF2B5EF4-FFF2-40B4-BE49-F238E27FC236}">
                  <a16:creationId xmlns:a16="http://schemas.microsoft.com/office/drawing/2014/main" id="{7FC25E1E-A828-E886-CF4B-DF389F5F7BD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6000" b="96750" l="10000" r="90000">
                          <a14:foregroundMark x1="32000" y1="9250" x2="59750" y2="6000"/>
                          <a14:foregroundMark x1="26750" y1="91250" x2="58500" y2="93000"/>
                          <a14:foregroundMark x1="58500" y1="93000" x2="69500" y2="90750"/>
                          <a14:foregroundMark x1="33000" y1="94000" x2="33500" y2="96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2191" y="214915"/>
              <a:ext cx="1790399" cy="1790399"/>
            </a:xfrm>
            <a:prstGeom prst="rect">
              <a:avLst/>
            </a:prstGeom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9D292DF-2481-6733-DED2-15F3366E14FF}"/>
              </a:ext>
            </a:extLst>
          </p:cNvPr>
          <p:cNvGrpSpPr/>
          <p:nvPr/>
        </p:nvGrpSpPr>
        <p:grpSpPr>
          <a:xfrm>
            <a:off x="4581174" y="4368177"/>
            <a:ext cx="3201553" cy="2238374"/>
            <a:chOff x="4583832" y="3789040"/>
            <a:chExt cx="3026462" cy="1881516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1DB7DC9-AB69-8729-BD75-F8990B75C502}"/>
                </a:ext>
              </a:extLst>
            </p:cNvPr>
            <p:cNvSpPr/>
            <p:nvPr/>
          </p:nvSpPr>
          <p:spPr>
            <a:xfrm>
              <a:off x="4583832" y="3789040"/>
              <a:ext cx="3026462" cy="1881516"/>
            </a:xfrm>
            <a:prstGeom prst="rect">
              <a:avLst/>
            </a:prstGeom>
            <a:ln w="38100">
              <a:solidFill>
                <a:srgbClr val="0000CC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8" name="Picture 17" descr="A picture containing kitchenware, pot&#10;&#10;Description automatically generated">
              <a:extLst>
                <a:ext uri="{FF2B5EF4-FFF2-40B4-BE49-F238E27FC236}">
                  <a16:creationId xmlns:a16="http://schemas.microsoft.com/office/drawing/2014/main" id="{C805561B-8589-9518-BC67-358A3F9C803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2500">
                          <a14:foregroundMark x1="90313" y1="44219" x2="92500" y2="52344"/>
                          <a14:foregroundMark x1="92500" y1="52344" x2="89688" y2="5890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18774" y="4005064"/>
              <a:ext cx="1450818" cy="1404961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C832DD9-A4A2-94C6-2C1A-12B85FE12659}"/>
              </a:ext>
            </a:extLst>
          </p:cNvPr>
          <p:cNvGrpSpPr/>
          <p:nvPr/>
        </p:nvGrpSpPr>
        <p:grpSpPr>
          <a:xfrm>
            <a:off x="8267070" y="1290940"/>
            <a:ext cx="3201553" cy="2062570"/>
            <a:chOff x="8515626" y="-31576"/>
            <a:chExt cx="3026462" cy="1881516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8498997-E36C-832B-2FEB-4CD69B8A9249}"/>
                </a:ext>
              </a:extLst>
            </p:cNvPr>
            <p:cNvSpPr/>
            <p:nvPr/>
          </p:nvSpPr>
          <p:spPr>
            <a:xfrm>
              <a:off x="8515626" y="-31576"/>
              <a:ext cx="3026462" cy="1881516"/>
            </a:xfrm>
            <a:prstGeom prst="rect">
              <a:avLst/>
            </a:prstGeom>
            <a:ln w="38100">
              <a:solidFill>
                <a:srgbClr val="0000CC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0E7002A9-2827-92E8-A47D-C9D4B21F89F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926443" y="222031"/>
              <a:ext cx="2204827" cy="1471920"/>
            </a:xfrm>
            <a:prstGeom prst="rect">
              <a:avLst/>
            </a:prstGeom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8CC68B2-5ED8-CB18-C2B8-693A0684B2BC}"/>
              </a:ext>
            </a:extLst>
          </p:cNvPr>
          <p:cNvGrpSpPr/>
          <p:nvPr/>
        </p:nvGrpSpPr>
        <p:grpSpPr>
          <a:xfrm>
            <a:off x="640925" y="1260038"/>
            <a:ext cx="3201553" cy="2062570"/>
            <a:chOff x="3208426" y="367608"/>
            <a:chExt cx="3026462" cy="1881516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6720B68D-A868-8357-49B7-7D36202803CE}"/>
                </a:ext>
              </a:extLst>
            </p:cNvPr>
            <p:cNvSpPr/>
            <p:nvPr/>
          </p:nvSpPr>
          <p:spPr>
            <a:xfrm>
              <a:off x="3208426" y="367608"/>
              <a:ext cx="3026462" cy="1881516"/>
            </a:xfrm>
            <a:prstGeom prst="rect">
              <a:avLst/>
            </a:prstGeom>
            <a:ln w="38100">
              <a:solidFill>
                <a:srgbClr val="0000CC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4BECBBC5-A4D0-ED11-C045-3F4945AFAB3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872853" y="539749"/>
              <a:ext cx="1527048" cy="1527048"/>
            </a:xfrm>
            <a:prstGeom prst="rect">
              <a:avLst/>
            </a:prstGeom>
          </p:spPr>
        </p:pic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EE30004-D51B-F3D8-CB35-75C965342A7B}"/>
              </a:ext>
            </a:extLst>
          </p:cNvPr>
          <p:cNvGrpSpPr/>
          <p:nvPr/>
        </p:nvGrpSpPr>
        <p:grpSpPr>
          <a:xfrm>
            <a:off x="4492080" y="1260038"/>
            <a:ext cx="3201553" cy="2062570"/>
            <a:chOff x="4492080" y="1260038"/>
            <a:chExt cx="3201553" cy="2062570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2E492B9C-03C9-F294-CC6E-675FFF9AF878}"/>
                </a:ext>
              </a:extLst>
            </p:cNvPr>
            <p:cNvSpPr/>
            <p:nvPr/>
          </p:nvSpPr>
          <p:spPr>
            <a:xfrm>
              <a:off x="4492080" y="1260038"/>
              <a:ext cx="3201553" cy="2062570"/>
            </a:xfrm>
            <a:prstGeom prst="rect">
              <a:avLst/>
            </a:prstGeom>
            <a:ln w="38100">
              <a:solidFill>
                <a:srgbClr val="0000CC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9" name="Picture 28" descr="Chart, funnel chart&#10;&#10;Description automatically generated">
              <a:extLst>
                <a:ext uri="{FF2B5EF4-FFF2-40B4-BE49-F238E27FC236}">
                  <a16:creationId xmlns:a16="http://schemas.microsoft.com/office/drawing/2014/main" id="{4A5B2110-3236-689C-144A-571D029523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9778" b="89778" l="7556" r="92000">
                          <a14:foregroundMark x1="7556" y1="32000" x2="8000" y2="41333"/>
                          <a14:foregroundMark x1="91111" y1="33333" x2="92000" y2="42222"/>
                          <a14:foregroundMark x1="29333" y1="73333" x2="46667" y2="78222"/>
                          <a14:foregroundMark x1="46667" y1="78222" x2="64000" y2="76000"/>
                          <a14:foregroundMark x1="64000" y1="76000" x2="69333" y2="737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833" b="16500"/>
            <a:stretch/>
          </p:blipFill>
          <p:spPr>
            <a:xfrm>
              <a:off x="5070289" y="1537213"/>
              <a:ext cx="1968971" cy="14552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97666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27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27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1">
            <a:extLst>
              <a:ext uri="{FF2B5EF4-FFF2-40B4-BE49-F238E27FC236}">
                <a16:creationId xmlns:a16="http://schemas.microsoft.com/office/drawing/2014/main" id="{4AF3F981-8520-443B-B21E-06D961D51A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1424" y="1989139"/>
            <a:ext cx="10369152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vi-VN" altLang="en-US" sz="6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biết nhóm</a:t>
            </a:r>
            <a:r>
              <a:rPr lang="en-US" altLang="en-US" sz="6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6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số lượng 1 và nhiều </a:t>
            </a:r>
            <a:endParaRPr lang="en-US" altLang="en-US" sz="6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FBEAC7"/>
            </a:gs>
            <a:gs pos="9000">
              <a:srgbClr val="FBEAC7"/>
            </a:gs>
            <a:gs pos="16000">
              <a:srgbClr val="FEE7F2"/>
            </a:gs>
            <a:gs pos="36000">
              <a:srgbClr val="FAC77D"/>
            </a:gs>
            <a:gs pos="71001">
              <a:srgbClr val="FBD49C"/>
            </a:gs>
            <a:gs pos="88000">
              <a:srgbClr val="FBA97D"/>
            </a:gs>
            <a:gs pos="100000">
              <a:srgbClr val="FEE7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207817C0-12A9-46F7-8DFE-A185EC1A464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82" t="13820" r="12613" b="23155"/>
          <a:stretch/>
        </p:blipFill>
        <p:spPr bwMode="auto">
          <a:xfrm>
            <a:off x="1541678" y="1683614"/>
            <a:ext cx="2977486" cy="25669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AF5B9940-C6C8-3B30-FD53-FB80D19EB332}"/>
              </a:ext>
            </a:extLst>
          </p:cNvPr>
          <p:cNvGrpSpPr/>
          <p:nvPr/>
        </p:nvGrpSpPr>
        <p:grpSpPr>
          <a:xfrm>
            <a:off x="5951984" y="1556792"/>
            <a:ext cx="4752528" cy="3240360"/>
            <a:chOff x="6744072" y="3789040"/>
            <a:chExt cx="3816424" cy="2736304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230DA27-372F-5068-7C7B-668A7181496D}"/>
                </a:ext>
              </a:extLst>
            </p:cNvPr>
            <p:cNvSpPr/>
            <p:nvPr/>
          </p:nvSpPr>
          <p:spPr>
            <a:xfrm>
              <a:off x="6816080" y="3789040"/>
              <a:ext cx="3744416" cy="273630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133CBCF-3E51-2F95-CE72-9840F880C09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44072" y="3850172"/>
              <a:ext cx="2587150" cy="1660574"/>
            </a:xfrm>
            <a:prstGeom prst="rect">
              <a:avLst/>
            </a:prstGeom>
            <a:noFill/>
            <a:ln>
              <a:noFill/>
            </a:ln>
            <a:scene3d>
              <a:camera prst="orthographicFront">
                <a:rot lat="0" lon="0" rev="12900001"/>
              </a:camera>
              <a:lightRig rig="threePt" dir="t"/>
            </a:scene3d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BE37D1D-7EF1-FB9A-6B0A-DF9829DCC29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824192" y="4570112"/>
              <a:ext cx="2587150" cy="1660574"/>
            </a:xfrm>
            <a:prstGeom prst="rect">
              <a:avLst/>
            </a:prstGeom>
            <a:noFill/>
            <a:ln>
              <a:noFill/>
            </a:ln>
            <a:scene3d>
              <a:camera prst="orthographicFront">
                <a:rot lat="0" lon="0" rev="12900001"/>
              </a:camera>
              <a:lightRig rig="threePt" dir="t"/>
            </a:scene3d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ED4999-B61C-4B45-B17A-1B8C7BBC22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448" y="2259941"/>
            <a:ext cx="4226356" cy="3185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9776910-3E32-45EB-9F26-6080F39C99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714" y="1874217"/>
            <a:ext cx="4149347" cy="3426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Watermark">
  <a:themeElements>
    <a:clrScheme name="Watermar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CCFF"/>
      </a:accent1>
      <a:accent2>
        <a:srgbClr val="D9D8EC"/>
      </a:accent2>
      <a:accent3>
        <a:srgbClr val="FFFFFF"/>
      </a:accent3>
      <a:accent4>
        <a:srgbClr val="000000"/>
      </a:accent4>
      <a:accent5>
        <a:srgbClr val="E2E2FF"/>
      </a:accent5>
      <a:accent6>
        <a:srgbClr val="C4C4D6"/>
      </a:accent6>
      <a:hlink>
        <a:srgbClr val="6767FF"/>
      </a:hlink>
      <a:folHlink>
        <a:srgbClr val="9933FF"/>
      </a:folHlink>
    </a:clrScheme>
    <a:fontScheme name="Waterma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6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6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Watermar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CCFF"/>
        </a:accent1>
        <a:accent2>
          <a:srgbClr val="D9D8E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C4C4D6"/>
        </a:accent6>
        <a:hlink>
          <a:srgbClr val="6767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2">
        <a:dk1>
          <a:srgbClr val="000000"/>
        </a:dk1>
        <a:lt1>
          <a:srgbClr val="FFFFFF"/>
        </a:lt1>
        <a:dk2>
          <a:srgbClr val="666633"/>
        </a:dk2>
        <a:lt2>
          <a:srgbClr val="5F5F5F"/>
        </a:lt2>
        <a:accent1>
          <a:srgbClr val="FFCC00"/>
        </a:accent1>
        <a:accent2>
          <a:srgbClr val="EFF0B2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D9D9A1"/>
        </a:accent6>
        <a:hlink>
          <a:srgbClr val="808000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3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9BB0CB"/>
        </a:accent1>
        <a:accent2>
          <a:srgbClr val="D1E0CE"/>
        </a:accent2>
        <a:accent3>
          <a:srgbClr val="FFFFFF"/>
        </a:accent3>
        <a:accent4>
          <a:srgbClr val="000000"/>
        </a:accent4>
        <a:accent5>
          <a:srgbClr val="CBD4E2"/>
        </a:accent5>
        <a:accent6>
          <a:srgbClr val="BDCBBA"/>
        </a:accent6>
        <a:hlink>
          <a:srgbClr val="8EA642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4">
        <a:dk1>
          <a:srgbClr val="333300"/>
        </a:dk1>
        <a:lt1>
          <a:srgbClr val="FFFFCC"/>
        </a:lt1>
        <a:dk2>
          <a:srgbClr val="336600"/>
        </a:dk2>
        <a:lt2>
          <a:srgbClr val="FFFFCC"/>
        </a:lt2>
        <a:accent1>
          <a:srgbClr val="99CC00"/>
        </a:accent1>
        <a:accent2>
          <a:srgbClr val="669900"/>
        </a:accent2>
        <a:accent3>
          <a:srgbClr val="ADB8AA"/>
        </a:accent3>
        <a:accent4>
          <a:srgbClr val="DADAAE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5">
        <a:dk1>
          <a:srgbClr val="424458"/>
        </a:dk1>
        <a:lt1>
          <a:srgbClr val="FFFFFF"/>
        </a:lt1>
        <a:dk2>
          <a:srgbClr val="004A48"/>
        </a:dk2>
        <a:lt2>
          <a:srgbClr val="FFFFFF"/>
        </a:lt2>
        <a:accent1>
          <a:srgbClr val="83B200"/>
        </a:accent1>
        <a:accent2>
          <a:srgbClr val="006260"/>
        </a:accent2>
        <a:accent3>
          <a:srgbClr val="AAB1B1"/>
        </a:accent3>
        <a:accent4>
          <a:srgbClr val="DADADA"/>
        </a:accent4>
        <a:accent5>
          <a:srgbClr val="C1D5AA"/>
        </a:accent5>
        <a:accent6>
          <a:srgbClr val="005856"/>
        </a:accent6>
        <a:hlink>
          <a:srgbClr val="6666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6">
        <a:dk1>
          <a:srgbClr val="000000"/>
        </a:dk1>
        <a:lt1>
          <a:srgbClr val="FFFFFF"/>
        </a:lt1>
        <a:dk2>
          <a:srgbClr val="1C2046"/>
        </a:dk2>
        <a:lt2>
          <a:srgbClr val="FFFFFF"/>
        </a:lt2>
        <a:accent1>
          <a:srgbClr val="00CCFF"/>
        </a:accent1>
        <a:accent2>
          <a:srgbClr val="2D226E"/>
        </a:accent2>
        <a:accent3>
          <a:srgbClr val="ABABB0"/>
        </a:accent3>
        <a:accent4>
          <a:srgbClr val="DADADA"/>
        </a:accent4>
        <a:accent5>
          <a:srgbClr val="AAE2FF"/>
        </a:accent5>
        <a:accent6>
          <a:srgbClr val="281E63"/>
        </a:accent6>
        <a:hlink>
          <a:srgbClr val="666699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7">
        <a:dk1>
          <a:srgbClr val="424458"/>
        </a:dk1>
        <a:lt1>
          <a:srgbClr val="FFFFFF"/>
        </a:lt1>
        <a:dk2>
          <a:srgbClr val="000066"/>
        </a:dk2>
        <a:lt2>
          <a:srgbClr val="FFFFFF"/>
        </a:lt2>
        <a:accent1>
          <a:srgbClr val="6666FF"/>
        </a:accent1>
        <a:accent2>
          <a:srgbClr val="333399"/>
        </a:accent2>
        <a:accent3>
          <a:srgbClr val="AAAAB8"/>
        </a:accent3>
        <a:accent4>
          <a:srgbClr val="DADADA"/>
        </a:accent4>
        <a:accent5>
          <a:srgbClr val="B8B8FF"/>
        </a:accent5>
        <a:accent6>
          <a:srgbClr val="2D2D8A"/>
        </a:accent6>
        <a:hlink>
          <a:srgbClr val="FF99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8">
        <a:dk1>
          <a:srgbClr val="1C1C1C"/>
        </a:dk1>
        <a:lt1>
          <a:srgbClr val="FFFFCC"/>
        </a:lt1>
        <a:dk2>
          <a:srgbClr val="390B20"/>
        </a:dk2>
        <a:lt2>
          <a:srgbClr val="FFFFCC"/>
        </a:lt2>
        <a:accent1>
          <a:srgbClr val="FF916F"/>
        </a:accent1>
        <a:accent2>
          <a:srgbClr val="561450"/>
        </a:accent2>
        <a:accent3>
          <a:srgbClr val="AEAAAB"/>
        </a:accent3>
        <a:accent4>
          <a:srgbClr val="DADAAE"/>
        </a:accent4>
        <a:accent5>
          <a:srgbClr val="FFC7BB"/>
        </a:accent5>
        <a:accent6>
          <a:srgbClr val="4D1148"/>
        </a:accent6>
        <a:hlink>
          <a:srgbClr val="637D95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9">
        <a:dk1>
          <a:srgbClr val="4C0000"/>
        </a:dk1>
        <a:lt1>
          <a:srgbClr val="FFFFFF"/>
        </a:lt1>
        <a:dk2>
          <a:srgbClr val="722104"/>
        </a:dk2>
        <a:lt2>
          <a:srgbClr val="FFFFFF"/>
        </a:lt2>
        <a:accent1>
          <a:srgbClr val="CC6600"/>
        </a:accent1>
        <a:accent2>
          <a:srgbClr val="8A2E00"/>
        </a:accent2>
        <a:accent3>
          <a:srgbClr val="BCABAA"/>
        </a:accent3>
        <a:accent4>
          <a:srgbClr val="DADADA"/>
        </a:accent4>
        <a:accent5>
          <a:srgbClr val="E2B8AA"/>
        </a:accent5>
        <a:accent6>
          <a:srgbClr val="7D29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440</TotalTime>
  <Words>178</Words>
  <Application>Microsoft Office PowerPoint</Application>
  <PresentationFormat>Widescreen</PresentationFormat>
  <Paragraphs>28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Times New Roman</vt:lpstr>
      <vt:lpstr>Wingdings</vt:lpstr>
      <vt:lpstr>Default Design</vt:lpstr>
      <vt:lpstr>Watermark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VPTU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NDC</dc:creator>
  <cp:lastModifiedBy>admin</cp:lastModifiedBy>
  <cp:revision>52</cp:revision>
  <dcterms:created xsi:type="dcterms:W3CDTF">2018-10-20T02:47:09Z</dcterms:created>
  <dcterms:modified xsi:type="dcterms:W3CDTF">2023-01-17T17:26:50Z</dcterms:modified>
</cp:coreProperties>
</file>