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</p:sldIdLst>
  <p:sldSz cx="9144000" cy="6858000" type="screen4x3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58" d="100"/>
          <a:sy n="58" d="100"/>
        </p:scale>
        <p:origin x="152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F9B568-19DA-4990-A25F-B869C8BF6DBF}" type="datetimeFigureOut">
              <a:rPr lang="en-US" smtClean="0"/>
              <a:t>16/1/2023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2D9A1F-AAF9-4998-AAC2-684F6C7F3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966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D9A1F-AAF9-4998-AAC2-684F6C7F358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567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16/1/2023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5" Type="http://schemas.openxmlformats.org/officeDocument/2006/relationships/image" Target="../media/image13.jpeg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7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16.pn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4342" y="2559461"/>
            <a:ext cx="6400800" cy="762000"/>
          </a:xfrm>
          <a:noFill/>
        </p:spPr>
        <p:txBody>
          <a:bodyPr>
            <a:no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81600"/>
            <a:ext cx="2386987" cy="1676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599" y="5181600"/>
            <a:ext cx="2386987" cy="1676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026" y="5181600"/>
            <a:ext cx="2386987" cy="1676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013" y="5181600"/>
            <a:ext cx="2386987" cy="16764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930706" y="352933"/>
            <a:ext cx="58921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GIA QUẤT</a:t>
            </a:r>
            <a:endParaRPr lang="vi-VN" dirty="0"/>
          </a:p>
        </p:txBody>
      </p:sp>
      <p:sp>
        <p:nvSpPr>
          <p:cNvPr id="12" name="Rectangle 11"/>
          <p:cNvSpPr/>
          <p:nvPr/>
        </p:nvSpPr>
        <p:spPr>
          <a:xfrm>
            <a:off x="1661507" y="3697531"/>
            <a:ext cx="57181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Nhung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8FC3528E-5E4A-BE29-B0D1-B2338EBD177D}"/>
              </a:ext>
            </a:extLst>
          </p:cNvPr>
          <p:cNvSpPr txBox="1">
            <a:spLocks/>
          </p:cNvSpPr>
          <p:nvPr/>
        </p:nvSpPr>
        <p:spPr>
          <a:xfrm>
            <a:off x="1584342" y="1578813"/>
            <a:ext cx="6400800" cy="7620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 PHÁ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72911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13863" y="2438400"/>
            <a:ext cx="31854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Trò</a:t>
            </a:r>
            <a:r>
              <a:rPr lang="en-US" sz="3600" b="1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chơi</a:t>
            </a:r>
            <a:r>
              <a:rPr lang="en-US" sz="3600" b="1" dirty="0">
                <a:solidFill>
                  <a:srgbClr val="FF0000"/>
                </a:solidFill>
                <a:latin typeface="Arial Black" panose="020B0A04020102020204" pitchFamily="34" charset="0"/>
              </a:rPr>
              <a:t>: </a:t>
            </a:r>
          </a:p>
          <a:p>
            <a:pPr algn="ctr"/>
            <a:r>
              <a:rPr lang="en-US" sz="36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Bé</a:t>
            </a:r>
            <a:r>
              <a:rPr lang="en-US" sz="3600" b="1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khéo</a:t>
            </a:r>
            <a:r>
              <a:rPr lang="en-US" sz="3600" b="1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tay</a:t>
            </a:r>
            <a:endParaRPr lang="vi-VN" sz="36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50753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057400"/>
            <a:ext cx="8229600" cy="1143000"/>
          </a:xfrm>
        </p:spPr>
        <p:txBody>
          <a:bodyPr>
            <a:no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  <a:endParaRPr lang="vi-VN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8200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74638"/>
            <a:ext cx="579120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do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3382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8326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bé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1066800" y="1752600"/>
            <a:ext cx="7543800" cy="3124200"/>
          </a:xfrm>
          <a:prstGeom prst="wedgeRoundRectCallout">
            <a:avLst>
              <a:gd name="adj1" fmla="val -39727"/>
              <a:gd name="adj2" fmla="val 58202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tầng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+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Mái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+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+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gòm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+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55" y="5262562"/>
            <a:ext cx="8977745" cy="15954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48273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2491" y="152400"/>
            <a:ext cx="601980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nhà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828800"/>
            <a:ext cx="3962400" cy="2971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025" y="1828800"/>
            <a:ext cx="3869575" cy="29718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219200" y="5088082"/>
            <a:ext cx="2133600" cy="685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UTM Avo" pitchFamily="18" charset="0"/>
              </a:rPr>
              <a:t>Nhà</a:t>
            </a:r>
            <a:r>
              <a:rPr lang="en-US" sz="2800" b="1" dirty="0">
                <a:solidFill>
                  <a:schemeClr val="tx1"/>
                </a:solidFill>
                <a:latin typeface="UTM Avo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UTM Avo" pitchFamily="18" charset="0"/>
              </a:rPr>
              <a:t>gỗ</a:t>
            </a:r>
            <a:endParaRPr lang="en-US" sz="2800" b="1" dirty="0">
              <a:solidFill>
                <a:schemeClr val="tx1"/>
              </a:solidFill>
              <a:latin typeface="UTM Avo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486400" y="5067300"/>
            <a:ext cx="2133600" cy="685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UTM Avo" pitchFamily="18" charset="0"/>
              </a:rPr>
              <a:t>Nhà</a:t>
            </a:r>
            <a:r>
              <a:rPr lang="en-US" sz="2800" b="1" dirty="0">
                <a:solidFill>
                  <a:schemeClr val="tx1"/>
                </a:solidFill>
                <a:latin typeface="UTM Avo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UTM Avo" pitchFamily="18" charset="0"/>
              </a:rPr>
              <a:t>xây</a:t>
            </a:r>
            <a:endParaRPr lang="en-US" sz="2800" b="1" dirty="0">
              <a:solidFill>
                <a:schemeClr val="tx1"/>
              </a:solidFill>
              <a:latin typeface="UTM Avo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4749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752600" y="152400"/>
            <a:ext cx="487680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 err="1">
                <a:latin typeface="UTM Avo" pitchFamily="18" charset="0"/>
                <a:cs typeface="Times New Roman" pitchFamily="18" charset="0"/>
              </a:rPr>
              <a:t>Nhà</a:t>
            </a:r>
            <a:r>
              <a:rPr lang="en-US" b="1" dirty="0">
                <a:latin typeface="UTM Avo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UTM Avo" pitchFamily="18" charset="0"/>
                <a:cs typeface="Times New Roman" pitchFamily="18" charset="0"/>
              </a:rPr>
              <a:t>gỗ</a:t>
            </a:r>
            <a:endParaRPr lang="en-US" b="1" dirty="0">
              <a:latin typeface="UTM Avo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80" y="1929968"/>
            <a:ext cx="2812474" cy="3785031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2933754" y="2362199"/>
            <a:ext cx="2070838" cy="533400"/>
          </a:xfrm>
          <a:prstGeom prst="rightArrow">
            <a:avLst>
              <a:gd name="adj1" fmla="val 50000"/>
              <a:gd name="adj2" fmla="val 576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708" y="1452562"/>
            <a:ext cx="3546764" cy="2352675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2933754" y="4914900"/>
            <a:ext cx="2046954" cy="533400"/>
          </a:xfrm>
          <a:prstGeom prst="rightArrow">
            <a:avLst>
              <a:gd name="adj1" fmla="val 50000"/>
              <a:gd name="adj2" fmla="val 576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635" y="4267200"/>
            <a:ext cx="3546764" cy="2362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46243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068773" y="304800"/>
            <a:ext cx="4876800" cy="914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>
                <a:latin typeface="UTM Avo" pitchFamily="18" charset="0"/>
                <a:cs typeface="Times New Roman" pitchFamily="18" charset="0"/>
              </a:rPr>
              <a:t>Nhà</a:t>
            </a:r>
            <a:r>
              <a:rPr lang="en-US" b="1" dirty="0">
                <a:latin typeface="UTM Avo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UTM Avo" pitchFamily="18" charset="0"/>
                <a:cs typeface="Times New Roman" pitchFamily="18" charset="0"/>
              </a:rPr>
              <a:t>xây</a:t>
            </a:r>
            <a:endParaRPr lang="en-US" b="1" dirty="0">
              <a:latin typeface="UTM Avo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50643"/>
            <a:ext cx="4084320" cy="2552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450643"/>
            <a:ext cx="3632200" cy="2209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4400550"/>
            <a:ext cx="4122420" cy="2095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69" y="4400550"/>
            <a:ext cx="3438208" cy="2266950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4312921" y="2288843"/>
            <a:ext cx="1059482" cy="533400"/>
          </a:xfrm>
          <a:prstGeom prst="rightArrow">
            <a:avLst>
              <a:gd name="adj1" fmla="val 50000"/>
              <a:gd name="adj2" fmla="val 576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2589994">
            <a:off x="4098292" y="3693761"/>
            <a:ext cx="1160781" cy="533400"/>
          </a:xfrm>
          <a:prstGeom prst="rightArrow">
            <a:avLst>
              <a:gd name="adj1" fmla="val 50000"/>
              <a:gd name="adj2" fmla="val 576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5725304">
            <a:off x="2844714" y="3969882"/>
            <a:ext cx="1035419" cy="533400"/>
          </a:xfrm>
          <a:prstGeom prst="rightArrow">
            <a:avLst>
              <a:gd name="adj1" fmla="val 50000"/>
              <a:gd name="adj2" fmla="val 576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77903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72491" y="152400"/>
            <a:ext cx="6019800" cy="914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nhà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76400"/>
            <a:ext cx="3886200" cy="3124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676400"/>
            <a:ext cx="3949147" cy="313208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609600" y="5088082"/>
            <a:ext cx="3276600" cy="108411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UTM Avo" pitchFamily="18" charset="0"/>
              </a:rPr>
              <a:t>Nhà</a:t>
            </a:r>
            <a:r>
              <a:rPr lang="en-US" sz="2800" b="1" dirty="0">
                <a:solidFill>
                  <a:schemeClr val="tx1"/>
                </a:solidFill>
                <a:latin typeface="UTM Avo" pitchFamily="18" charset="0"/>
              </a:rPr>
              <a:t> 1 </a:t>
            </a:r>
            <a:r>
              <a:rPr lang="en-US" sz="2800" b="1" dirty="0" err="1">
                <a:solidFill>
                  <a:schemeClr val="tx1"/>
                </a:solidFill>
                <a:latin typeface="UTM Avo" pitchFamily="18" charset="0"/>
              </a:rPr>
              <a:t>tầng</a:t>
            </a:r>
            <a:r>
              <a:rPr lang="en-US" sz="2800" b="1" dirty="0">
                <a:solidFill>
                  <a:schemeClr val="tx1"/>
                </a:solidFill>
                <a:latin typeface="UTM Avo" pitchFamily="18" charset="0"/>
              </a:rPr>
              <a:t> 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  <a:latin typeface="UTM Avo" pitchFamily="18" charset="0"/>
              </a:rPr>
              <a:t>( </a:t>
            </a:r>
            <a:r>
              <a:rPr lang="en-US" sz="2800" b="1" dirty="0" err="1">
                <a:solidFill>
                  <a:schemeClr val="tx1"/>
                </a:solidFill>
                <a:latin typeface="UTM Avo" pitchFamily="18" charset="0"/>
              </a:rPr>
              <a:t>Nhà</a:t>
            </a:r>
            <a:r>
              <a:rPr lang="en-US" sz="2800" b="1" dirty="0">
                <a:solidFill>
                  <a:schemeClr val="tx1"/>
                </a:solidFill>
                <a:latin typeface="UTM Avo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UTM Avo" pitchFamily="18" charset="0"/>
              </a:rPr>
              <a:t>cấp</a:t>
            </a:r>
            <a:r>
              <a:rPr lang="en-US" sz="2800" b="1" dirty="0">
                <a:solidFill>
                  <a:schemeClr val="tx1"/>
                </a:solidFill>
                <a:latin typeface="UTM Avo" pitchFamily="18" charset="0"/>
              </a:rPr>
              <a:t> 4)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876800" y="5087824"/>
            <a:ext cx="3276600" cy="108411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UTM Avo" pitchFamily="18" charset="0"/>
              </a:rPr>
              <a:t>Nhà</a:t>
            </a:r>
            <a:r>
              <a:rPr lang="en-US" sz="2800" b="1" dirty="0">
                <a:solidFill>
                  <a:schemeClr val="tx1"/>
                </a:solidFill>
                <a:latin typeface="UTM Avo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UTM Avo" pitchFamily="18" charset="0"/>
              </a:rPr>
              <a:t>nhiều</a:t>
            </a:r>
            <a:r>
              <a:rPr lang="en-US" sz="2800" b="1" dirty="0">
                <a:solidFill>
                  <a:schemeClr val="tx1"/>
                </a:solidFill>
                <a:latin typeface="UTM Avo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UTM Avo" pitchFamily="18" charset="0"/>
              </a:rPr>
              <a:t>tầng</a:t>
            </a:r>
            <a:r>
              <a:rPr lang="en-US" sz="2800" b="1" dirty="0">
                <a:solidFill>
                  <a:schemeClr val="tx1"/>
                </a:solidFill>
                <a:latin typeface="UTM Avo" pitchFamily="18" charset="0"/>
              </a:rPr>
              <a:t> 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  <a:latin typeface="UTM Avo" pitchFamily="18" charset="0"/>
              </a:rPr>
              <a:t>( </a:t>
            </a:r>
            <a:r>
              <a:rPr lang="en-US" sz="2800" b="1" dirty="0" err="1">
                <a:solidFill>
                  <a:schemeClr val="tx1"/>
                </a:solidFill>
                <a:latin typeface="UTM Avo" pitchFamily="18" charset="0"/>
              </a:rPr>
              <a:t>Nhà</a:t>
            </a:r>
            <a:r>
              <a:rPr lang="en-US" sz="2800" b="1" dirty="0">
                <a:solidFill>
                  <a:schemeClr val="tx1"/>
                </a:solidFill>
                <a:latin typeface="UTM Avo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UTM Avo" pitchFamily="18" charset="0"/>
              </a:rPr>
              <a:t>gác</a:t>
            </a:r>
            <a:r>
              <a:rPr lang="en-US" sz="2800" b="1" dirty="0">
                <a:solidFill>
                  <a:schemeClr val="tx1"/>
                </a:solidFill>
                <a:latin typeface="UTM Avo" pitchFamily="18" charset="0"/>
              </a:rPr>
              <a:t>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514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72491" y="152400"/>
            <a:ext cx="6019800" cy="914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phòng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371599"/>
            <a:ext cx="3810000" cy="25631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371598"/>
            <a:ext cx="3851763" cy="25631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185313"/>
            <a:ext cx="3429000" cy="2438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763" y="4125034"/>
            <a:ext cx="4495800" cy="25589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38745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72490" y="152400"/>
            <a:ext cx="6352309" cy="914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lạ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1676400"/>
            <a:ext cx="3662483" cy="2743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391" y="1676400"/>
            <a:ext cx="3886200" cy="2667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0633887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739972471"/>
  <p:tag name="ISPRING_LMS_API_VERSION" val="SCORM 2004 (2nd edition)"/>
  <p:tag name="ISPRING_ULTRA_SCORM_COURSE_ID" val="C6A71E57-E729-4DCB-8CD6-698300BF5937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v\uFFFDW6{3C553433-B02B-4BF4-8480-5B9DBB0D8D29}&quot;,&quot;E:\\GA điện tử K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}}"/>
  <p:tag name="ISPRING_SCORM_RATE_SLIDES" val="0"/>
  <p:tag name="ISPRING_SCORM_RATE_QUIZZES" val="0"/>
  <p:tag name="ISPRING_SCORM_PASSING_SCORE" val="0.000000"/>
  <p:tag name="ISPRING_CURRENT_PLAYER_ID" val="universal"/>
  <p:tag name="ISPRING_PRESENTATION_TITLE" val="tro chuyen ve ngoi nha cua b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1D226E6-6375-49B9-B653-6E7E31D502EB}:26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7C999D2-9036-49E3-B3A4-BED0F0C058A9}:26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7A60119-C496-40DB-BEE7-AC34732CC5BB}:26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B13A8E3-6018-45A5-81B0-69B74BF1351F}:25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DCDAD4A-01E6-450D-A291-B8CE138EE5B6}:25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44F5653-DF79-4A0C-90FB-E92A04CF66BF}:25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22605AC-77F5-4EB7-B265-1A4F2D2489BD}:25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086015D-85CB-4B13-9433-6041B6EB365F}:26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FD12DAE-B224-4D4D-B041-A2746305B168}:26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8971BFB-D0CD-4C0A-9460-BB70828173C4}:26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8CF9813-584E-428E-9332-7D8AC486CDC4}:26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182</Words>
  <Application>Microsoft Office PowerPoint</Application>
  <PresentationFormat>On-screen Show (4:3)</PresentationFormat>
  <Paragraphs>29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Arial Black</vt:lpstr>
      <vt:lpstr>Calibri</vt:lpstr>
      <vt:lpstr>Times New Roman</vt:lpstr>
      <vt:lpstr>UTM Avo</vt:lpstr>
      <vt:lpstr>Office Theme</vt:lpstr>
      <vt:lpstr>PowerPoint Presentation</vt:lpstr>
      <vt:lpstr>Vận động tự do</vt:lpstr>
      <vt:lpstr>Trò chuyện về ngôi nhà của bé</vt:lpstr>
      <vt:lpstr>Quan sát ngôi nhà</vt:lpstr>
      <vt:lpstr>Nhà gỗ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Giờ học đến đây là kết thúc, xin chào và hẹn gặp lại các con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tro chuyen ve ngoi nha cua be</dc:title>
  <dc:creator>Administrator</dc:creator>
  <cp:lastModifiedBy>ngocvannhi1507@gmail.com</cp:lastModifiedBy>
  <cp:revision>11</cp:revision>
  <dcterms:created xsi:type="dcterms:W3CDTF">2006-08-16T00:00:00Z</dcterms:created>
  <dcterms:modified xsi:type="dcterms:W3CDTF">2023-01-16T14:06:41Z</dcterms:modified>
</cp:coreProperties>
</file>