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2" b="7843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7504" y="2420888"/>
            <a:ext cx="9036496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3-4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gian:20-25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42776" y="1053450"/>
            <a:ext cx="7200800" cy="719366"/>
          </a:xfrm>
          <a:prstGeom prst="wave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NON GIA QUẤT</a:t>
            </a:r>
            <a:endParaRPr lang="en-US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74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133</Words>
  <Application>Microsoft Office PowerPoint</Application>
  <PresentationFormat>On-screen Show (4:3)</PresentationFormat>
  <Paragraphs>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 hình học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admin</cp:lastModifiedBy>
  <cp:revision>12</cp:revision>
  <dcterms:created xsi:type="dcterms:W3CDTF">2022-12-06T13:50:25Z</dcterms:created>
  <dcterms:modified xsi:type="dcterms:W3CDTF">2023-01-17T16:59:25Z</dcterms:modified>
</cp:coreProperties>
</file>