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  <p:sldMasterId id="2147483765" r:id="rId4"/>
    <p:sldMasterId id="2147483777" r:id="rId5"/>
    <p:sldMasterId id="2147483807" r:id="rId6"/>
    <p:sldMasterId id="2147483837" r:id="rId7"/>
  </p:sldMasterIdLst>
  <p:notesMasterIdLst>
    <p:notesMasterId r:id="rId28"/>
  </p:notesMasterIdLst>
  <p:sldIdLst>
    <p:sldId id="258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82" r:id="rId19"/>
    <p:sldId id="279" r:id="rId20"/>
    <p:sldId id="272" r:id="rId21"/>
    <p:sldId id="273" r:id="rId22"/>
    <p:sldId id="257" r:id="rId23"/>
    <p:sldId id="274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564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2B0F-4502-4F1D-8389-DC735ADE636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96FA-281A-4936-AA25-AF659EE0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5E1-05E1-46D7-991F-3B0AD53D4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5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33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6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7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1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353774" y="-343096"/>
            <a:ext cx="9727953" cy="5591571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485969" y="1643832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276310" y="363447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48481" y="2452186"/>
            <a:ext cx="124043" cy="141704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534930" y="1404812"/>
            <a:ext cx="124075" cy="142089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4016835" y="541377"/>
            <a:ext cx="1213709" cy="790294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392835" y="2949725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62419" y="45618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600472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225681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950915" y="22171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04569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588369" y="13665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4319118" y="4016038"/>
            <a:ext cx="578326" cy="554948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818300" y="1633400"/>
            <a:ext cx="5507400" cy="1283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033400" y="3066700"/>
            <a:ext cx="5077200" cy="533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2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08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733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5764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82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7101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41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03858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973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932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60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4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12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019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01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784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588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58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094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88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393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373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29799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595550" y="445025"/>
            <a:ext cx="59529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26500" y="1182550"/>
            <a:ext cx="7491000" cy="34209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622297" y="-577840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7014929" y="4204015"/>
            <a:ext cx="3009101" cy="799014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0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25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66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1561" indent="0" algn="ctr">
              <a:buNone/>
              <a:defRPr sz="1500"/>
            </a:lvl2pPr>
            <a:lvl3pPr marL="683120" indent="0" algn="ctr">
              <a:buNone/>
              <a:defRPr sz="1300"/>
            </a:lvl3pPr>
            <a:lvl4pPr marL="1024681" indent="0" algn="ctr">
              <a:buNone/>
              <a:defRPr sz="1200"/>
            </a:lvl4pPr>
            <a:lvl5pPr marL="1365896" indent="0" algn="ctr">
              <a:buNone/>
              <a:defRPr sz="1200"/>
            </a:lvl5pPr>
            <a:lvl6pPr marL="1707456" indent="0" algn="ctr">
              <a:buNone/>
              <a:defRPr sz="1200"/>
            </a:lvl6pPr>
            <a:lvl7pPr marL="2049017" indent="0" algn="ctr">
              <a:buNone/>
              <a:defRPr sz="1200"/>
            </a:lvl7pPr>
            <a:lvl8pPr marL="2390576" indent="0" algn="ctr">
              <a:buNone/>
              <a:defRPr sz="1200"/>
            </a:lvl8pPr>
            <a:lvl9pPr marL="273213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6562852"/>
      </p:ext>
    </p:extLst>
  </p:cSld>
  <p:clrMapOvr>
    <a:masterClrMapping/>
  </p:clrMapOvr>
  <p:transition advClick="0" advTm="3000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3921668"/>
      </p:ext>
    </p:extLst>
  </p:cSld>
  <p:clrMapOvr>
    <a:masterClrMapping/>
  </p:clrMapOvr>
  <p:transition advClick="0" advTm="3000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2088119"/>
      </p:ext>
    </p:extLst>
  </p:cSld>
  <p:clrMapOvr>
    <a:masterClrMapping/>
  </p:clrMapOvr>
  <p:transition advClick="0" advTm="3000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5709865"/>
      </p:ext>
    </p:extLst>
  </p:cSld>
  <p:clrMapOvr>
    <a:masterClrMapping/>
  </p:clrMapOvr>
  <p:transition advClick="0" advTm="3000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284225"/>
      </p:ext>
    </p:extLst>
  </p:cSld>
  <p:clrMapOvr>
    <a:masterClrMapping/>
  </p:clrMapOvr>
  <p:transition advClick="0" advTm="3000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4439209"/>
      </p:ext>
    </p:extLst>
  </p:cSld>
  <p:clrMapOvr>
    <a:masterClrMapping/>
  </p:clrMapOvr>
  <p:transition advClick="0" advTm="3000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8169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34417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4336913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49914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4181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1744188" y="3440875"/>
            <a:ext cx="13203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4336913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4024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6935337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4024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6935337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912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1561" indent="0">
              <a:buNone/>
              <a:defRPr sz="1000"/>
            </a:lvl2pPr>
            <a:lvl3pPr marL="683120" indent="0">
              <a:buNone/>
              <a:defRPr sz="900"/>
            </a:lvl3pPr>
            <a:lvl4pPr marL="1024681" indent="0">
              <a:buNone/>
              <a:defRPr sz="700"/>
            </a:lvl4pPr>
            <a:lvl5pPr marL="1365896" indent="0">
              <a:buNone/>
              <a:defRPr sz="700"/>
            </a:lvl5pPr>
            <a:lvl6pPr marL="1707456" indent="0">
              <a:buNone/>
              <a:defRPr sz="700"/>
            </a:lvl6pPr>
            <a:lvl7pPr marL="2049017" indent="0">
              <a:buNone/>
              <a:defRPr sz="700"/>
            </a:lvl7pPr>
            <a:lvl8pPr marL="2390576" indent="0">
              <a:buNone/>
              <a:defRPr sz="700"/>
            </a:lvl8pPr>
            <a:lvl9pPr marL="2732137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831562"/>
      </p:ext>
    </p:extLst>
  </p:cSld>
  <p:clrMapOvr>
    <a:masterClrMapping/>
  </p:clrMapOvr>
  <p:transition advClick="0" advTm="3000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1561" indent="0">
              <a:buNone/>
              <a:defRPr sz="2100"/>
            </a:lvl2pPr>
            <a:lvl3pPr marL="683120" indent="0">
              <a:buNone/>
              <a:defRPr sz="1800"/>
            </a:lvl3pPr>
            <a:lvl4pPr marL="1024681" indent="0">
              <a:buNone/>
              <a:defRPr sz="1500"/>
            </a:lvl4pPr>
            <a:lvl5pPr marL="1365896" indent="0">
              <a:buNone/>
              <a:defRPr sz="1500"/>
            </a:lvl5pPr>
            <a:lvl6pPr marL="1707456" indent="0">
              <a:buNone/>
              <a:defRPr sz="1500"/>
            </a:lvl6pPr>
            <a:lvl7pPr marL="2049017" indent="0">
              <a:buNone/>
              <a:defRPr sz="1500"/>
            </a:lvl7pPr>
            <a:lvl8pPr marL="2390576" indent="0">
              <a:buNone/>
              <a:defRPr sz="1500"/>
            </a:lvl8pPr>
            <a:lvl9pPr marL="273213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/>
            </a:lvl1pPr>
            <a:lvl2pPr marL="341561" indent="0">
              <a:buNone/>
              <a:defRPr sz="1300"/>
            </a:lvl2pPr>
            <a:lvl3pPr marL="683120" indent="0">
              <a:buNone/>
              <a:defRPr sz="1200"/>
            </a:lvl3pPr>
            <a:lvl4pPr marL="1024681" indent="0">
              <a:buNone/>
              <a:defRPr sz="1000"/>
            </a:lvl4pPr>
            <a:lvl5pPr marL="1365896" indent="0">
              <a:buNone/>
              <a:defRPr sz="1000"/>
            </a:lvl5pPr>
            <a:lvl6pPr marL="1707456" indent="0">
              <a:buNone/>
              <a:defRPr sz="1000"/>
            </a:lvl6pPr>
            <a:lvl7pPr marL="2049017" indent="0">
              <a:buNone/>
              <a:defRPr sz="1000"/>
            </a:lvl7pPr>
            <a:lvl8pPr marL="2390576" indent="0">
              <a:buNone/>
              <a:defRPr sz="1000"/>
            </a:lvl8pPr>
            <a:lvl9pPr marL="2732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3135512"/>
      </p:ext>
    </p:extLst>
  </p:cSld>
  <p:clrMapOvr>
    <a:masterClrMapping/>
  </p:clrMapOvr>
  <p:transition advClick="0" advTm="3000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933504"/>
      </p:ext>
    </p:extLst>
  </p:cSld>
  <p:clrMapOvr>
    <a:masterClrMapping/>
  </p:clrMapOvr>
  <p:transition advClick="0" advTm="3000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8725223"/>
      </p:ext>
    </p:extLst>
  </p:cSld>
  <p:clrMapOvr>
    <a:masterClrMapping/>
  </p:clrMapOvr>
  <p:transition advClick="0" advTm="3000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5"/>
            <a:ext cx="3886274" cy="1574059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8"/>
            <a:ext cx="3886274" cy="1575250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16653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611000" y="1163200"/>
            <a:ext cx="59220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3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6811234" y="-8528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-374399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>
            <a:off x="964082" y="23562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1587949" y="44614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 flipH="1">
            <a:off x="-173955" y="2201405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flipH="1">
            <a:off x="1286562" y="36196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 flipH="1">
            <a:off x="241024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2495499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4233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2480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4233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7494025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338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73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7791726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133349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46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302957" y="628584"/>
            <a:ext cx="1408633" cy="4514908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245091" y="1774909"/>
            <a:ext cx="4712232" cy="1125757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7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6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504150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7470451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52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394900" y="1356326"/>
            <a:ext cx="4354270" cy="4091741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2924360" y="1476710"/>
            <a:ext cx="3419327" cy="1770165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8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6956997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696422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3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7470451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-504150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10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7543812" y="1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2" y="-38099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94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485900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485900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5860049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5860049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485900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485900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5860049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5860049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1564375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1874999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5150288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5460911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323849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 flipH="1">
            <a:off x="8115564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 flipH="1">
            <a:off x="8173142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-9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4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3672900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3672900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58600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58600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4857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4857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323849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8115564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8173142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9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25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996408" y="-469985"/>
            <a:ext cx="7252198" cy="6376372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1818300" y="978150"/>
            <a:ext cx="5507400" cy="804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2359800" y="1916500"/>
            <a:ext cx="4424400" cy="161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2919900" y="4063350"/>
            <a:ext cx="33042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261E35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243622" y="47142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 flipH="1">
            <a:off x="1847469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/>
          <p:nvPr/>
        </p:nvSpPr>
        <p:spPr>
          <a:xfrm flipH="1">
            <a:off x="2536460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 flipH="1">
            <a:off x="964638" y="22933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 flipH="1">
            <a:off x="2119572" y="18722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 flipH="1">
            <a:off x="2367672" y="295853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29"/>
          <p:cNvGrpSpPr/>
          <p:nvPr/>
        </p:nvGrpSpPr>
        <p:grpSpPr>
          <a:xfrm>
            <a:off x="6392980" y="683661"/>
            <a:ext cx="813044" cy="3990889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8960185" y="28515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4319118" y="244138"/>
            <a:ext cx="578326" cy="554948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8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992825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4696081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7329271" y="3328986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132946" y="420043"/>
            <a:ext cx="3009236" cy="79904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9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6150094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88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2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79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8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4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0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2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84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5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2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32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9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80167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761522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781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9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5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0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6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8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4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611000" y="1563250"/>
            <a:ext cx="5922000" cy="2525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908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5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5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0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2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81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90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903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6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490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278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169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880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3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1671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057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88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374399" y="-7004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5943602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18669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6150093" y="1643661"/>
            <a:ext cx="2793496" cy="3345214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210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65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266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96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67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798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085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868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23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36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9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56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50000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92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388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65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826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385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321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21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27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4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80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35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3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3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35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0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5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4510" y="167397"/>
            <a:ext cx="601218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1" y="3600450"/>
            <a:ext cx="342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610" y="4730234"/>
            <a:ext cx="25098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vi-V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510" y="1684542"/>
            <a:ext cx="5920740" cy="1777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sz="1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Tách nhóm có 7 đối tượng ra làm 2 phần</a:t>
            </a:r>
          </a:p>
          <a:p>
            <a:pPr algn="ctr"/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Mẫu giáo lớn (5-6 tuổi</a:t>
            </a:r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361" y="813261"/>
            <a:ext cx="990599" cy="7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46661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677 0.416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5989 0.4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534 0.4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3542 -0.22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4063 -0.1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68012" y="1143114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898779" y="114311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2865 0.2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34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0768 0.261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1172 0.472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1263 0.396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7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0625 0.382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9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1407 0.39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9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6459 -0.17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0873 -0.177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3686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385 0.399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9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0312 0.4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4141 0.3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7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864 0.344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2135 0.338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6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865 0.35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49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4844 -0.2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125 -0.216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5" grpId="0"/>
      <p:bldP spid="8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46" y="-1723"/>
            <a:ext cx="6485708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6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3001309"/>
            <a:ext cx="2657489" cy="18035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64410" y="2158677"/>
            <a:ext cx="507101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mấy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chia 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gồm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  7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đối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tượng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thành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2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phần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9307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0" y="1143000"/>
            <a:ext cx="2000250" cy="26289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1" y="1533526"/>
            <a:ext cx="945211" cy="18004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00" b="1" spc="38" dirty="0">
                <a:ln w="11430"/>
                <a:gradFill>
                  <a:gsLst>
                    <a:gs pos="25000">
                      <a:srgbClr val="CCCCFF">
                        <a:satMod val="155000"/>
                      </a:srgbClr>
                    </a:gs>
                    <a:gs pos="100000">
                      <a:srgbClr val="CCCC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771650"/>
            <a:ext cx="2857500" cy="1085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00050"/>
            <a:ext cx="2800350" cy="971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6600" b="1">
              <a:solidFill>
                <a:srgbClr val="6600CC"/>
              </a:solidFill>
              <a:latin typeface="VNI-Bodon" pitchFamily="2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0" y="3143250"/>
            <a:ext cx="28575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9676579">
            <a:off x="2861073" y="991792"/>
            <a:ext cx="1426369" cy="205978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71850" y="2114551"/>
            <a:ext cx="948929" cy="254794"/>
          </a:xfrm>
          <a:prstGeom prst="rightArrow">
            <a:avLst>
              <a:gd name="adj1" fmla="val 50000"/>
              <a:gd name="adj2" fmla="val 1195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1475514">
            <a:off x="3130154" y="3319463"/>
            <a:ext cx="1247775" cy="2762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3450" y="3886200"/>
            <a:ext cx="31523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4800600" y="51435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1 - 6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4810125" y="194310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2 - 5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800600" y="3362325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3 - 4</a:t>
            </a:r>
          </a:p>
        </p:txBody>
      </p:sp>
    </p:spTree>
    <p:extLst>
      <p:ext uri="{BB962C8B-B14F-4D97-AF65-F5344CB8AC3E}">
        <p14:creationId xmlns:p14="http://schemas.microsoft.com/office/powerpoint/2010/main" val="9778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7423" grpId="0" animBg="1"/>
      <p:bldP spid="17424" grpId="0" animBg="1"/>
      <p:bldP spid="174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28231"/>
              </p:ext>
            </p:extLst>
          </p:nvPr>
        </p:nvGraphicFramePr>
        <p:xfrm>
          <a:off x="2286000" y="1047750"/>
          <a:ext cx="4572000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vi-VN" sz="75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6"/>
          <p:cNvGrpSpPr/>
          <p:nvPr/>
        </p:nvGrpSpPr>
        <p:grpSpPr>
          <a:xfrm>
            <a:off x="7308207" y="2988129"/>
            <a:ext cx="1746488" cy="2114612"/>
            <a:chOff x="7162416" y="2673933"/>
            <a:chExt cx="1976938" cy="2427983"/>
          </a:xfrm>
        </p:grpSpPr>
        <p:sp>
          <p:nvSpPr>
            <p:cNvPr id="302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-69432" y="3244823"/>
            <a:ext cx="2037973" cy="1808257"/>
            <a:chOff x="16163" y="3293658"/>
            <a:chExt cx="2037973" cy="1808257"/>
          </a:xfrm>
        </p:grpSpPr>
        <p:grpSp>
          <p:nvGrpSpPr>
            <p:cNvPr id="367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368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2257081" y="825060"/>
            <a:ext cx="2296950" cy="1900997"/>
          </a:xfrm>
          <a:prstGeom prst="rect">
            <a:avLst/>
          </a:prstGeom>
          <a:solidFill>
            <a:srgbClr val="92D05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556279" y="825060"/>
            <a:ext cx="2317009" cy="1900997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256642" y="2748121"/>
            <a:ext cx="2296950" cy="1900997"/>
          </a:xfrm>
          <a:prstGeom prst="rect">
            <a:avLst/>
          </a:prstGeom>
          <a:solidFill>
            <a:srgbClr val="00B0F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555839" y="2745650"/>
            <a:ext cx="2307058" cy="190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TextBox 108">
            <a:hlinkClick r:id="rId5" action="ppaction://hlinksldjump"/>
          </p:cNvPr>
          <p:cNvSpPr txBox="1"/>
          <p:nvPr/>
        </p:nvSpPr>
        <p:spPr>
          <a:xfrm>
            <a:off x="2870708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1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0" name="TextBox 109">
            <a:hlinkClick r:id="rId6" action="ppaction://hlinksldjump"/>
          </p:cNvPr>
          <p:cNvSpPr txBox="1"/>
          <p:nvPr/>
        </p:nvSpPr>
        <p:spPr>
          <a:xfrm>
            <a:off x="5144293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2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1" name="TextBox 110">
            <a:hlinkClick r:id="rId7" action="ppaction://hlinksldjump"/>
          </p:cNvPr>
          <p:cNvSpPr txBox="1"/>
          <p:nvPr/>
        </p:nvSpPr>
        <p:spPr>
          <a:xfrm>
            <a:off x="5171579" y="263582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4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2" name="TextBox 111">
            <a:hlinkClick r:id="rId8" action="ppaction://hlinksldjump"/>
          </p:cNvPr>
          <p:cNvSpPr txBox="1"/>
          <p:nvPr/>
        </p:nvSpPr>
        <p:spPr>
          <a:xfrm>
            <a:off x="2843422" y="264993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3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961" y="215537"/>
            <a:ext cx="3213463" cy="4800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</a:rPr>
              <a:t>Ô CỬA BÍ MẬT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" end="6582.01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4572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"/>
    </mc:Choice>
    <mc:Fallback xmlns="">
      <p:transition spd="slow" advTm="3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1.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bông hoa,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4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277500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4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1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09" y="1368112"/>
            <a:ext cx="671629" cy="71926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8" y="1368112"/>
            <a:ext cx="671629" cy="71926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7" y="1378535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578723" y="1238708"/>
            <a:ext cx="3735635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183822" y="325959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555422" y="369849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3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2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8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3493611" y="328738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4844244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2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3642909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2" y="3642910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5786932" y="327249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130190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1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3667016"/>
            <a:ext cx="671629" cy="719267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3" y="1357689"/>
            <a:ext cx="671629" cy="719267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1357689"/>
            <a:ext cx="671629" cy="719267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22" y="1368112"/>
            <a:ext cx="671629" cy="719267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 bwMode="auto">
          <a:xfrm>
            <a:off x="5766792" y="235228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2.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</a:t>
            </a:r>
            <a:r>
              <a:rPr lang="en-US" sz="2100" dirty="0" err="1">
                <a:latin typeface="Cambria" panose="02040503050406030204" pitchFamily="18" charset="0"/>
              </a:rPr>
              <a:t>bông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hoa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2</a:t>
            </a:r>
            <a:r>
              <a:rPr lang="vi-VN" sz="2100" dirty="0">
                <a:latin typeface="Cambria" panose="02040503050406030204" pitchFamily="18" charset="0"/>
              </a:rPr>
              <a:t>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04" y="1368112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300946" y="1238708"/>
            <a:ext cx="3852788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01889" y="23451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11481" y="3259593"/>
            <a:ext cx="2115599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3202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5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7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6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1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4161829" y="3235910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12462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17" y="3237613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14" y="3245336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6758626" y="328490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82360" y="368311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71" y="3366810"/>
            <a:ext cx="671629" cy="7192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3371623"/>
            <a:ext cx="671629" cy="7192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4" y="4008357"/>
            <a:ext cx="671629" cy="7192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1" y="4002542"/>
            <a:ext cx="671629" cy="7192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2" y="3323975"/>
            <a:ext cx="671629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5495 -0.38657 " pathEditMode="relative" rAng="0" ptsTypes="AA">
                                      <p:cBhvr>
                                        <p:cTn id="58" dur="3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46223 -0.3794 " pathEditMode="relative" rAng="0" ptsTypes="AA">
                                      <p:cBhvr>
                                        <p:cTn id="60" dur="3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46107 -0.37639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63528 -0.50047 " pathEditMode="relative" rAng="0" ptsTypes="AA">
                                      <p:cBhvr>
                                        <p:cTn id="64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62292 -0.49329 " pathEditMode="relative" rAng="0" ptsTypes="AA">
                                      <p:cBhvr>
                                        <p:cTn id="66" dur="3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-2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581 -0.24953 " pathEditMode="relative" rAng="0" ptsTypes="AA">
                                      <p:cBhvr>
                                        <p:cTn id="68" dur="3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3.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1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770416" y="23200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4013862" y="1238708"/>
            <a:ext cx="438102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42172" y="3259593"/>
            <a:ext cx="2369302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15333" y="3647022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3892364" y="3235910"/>
            <a:ext cx="1612723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5185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534364" y="3284903"/>
            <a:ext cx="1567520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205744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778580" y="1361095"/>
            <a:ext cx="1127969" cy="789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56122" y="3284966"/>
            <a:ext cx="1127969" cy="789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121428" y="3284904"/>
            <a:ext cx="1127969" cy="789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274553" y="3990110"/>
            <a:ext cx="1127969" cy="789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039859" y="3978860"/>
            <a:ext cx="1127969" cy="7891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822269" y="3284904"/>
            <a:ext cx="1127969" cy="7891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8067" b="11550"/>
          <a:stretch/>
        </p:blipFill>
        <p:spPr>
          <a:xfrm>
            <a:off x="1701148" y="3978860"/>
            <a:ext cx="797189" cy="7891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52350" y="3296154"/>
            <a:ext cx="1127969" cy="7891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48730" y="3978861"/>
            <a:ext cx="1127969" cy="7891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53191" y="3296154"/>
            <a:ext cx="1127969" cy="7891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49571" y="3978861"/>
            <a:ext cx="1127969" cy="7891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6600639" y="3296154"/>
            <a:ext cx="1127969" cy="7891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301480" y="3296154"/>
            <a:ext cx="1127969" cy="7891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004493" y="3967611"/>
            <a:ext cx="1127969" cy="7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7.40741E-7 L 4.16667E-7 0.25 " pathEditMode="relative" rAng="0" ptsTypes="AA">
                                      <p:cBhvr>
                                        <p:cTn id="67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1.11111E-6 L 0.33542 -0.2537 " pathEditMode="relative" rAng="0" ptsTypes="AA">
                                      <p:cBhvr>
                                        <p:cTn id="69" dur="3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22222E-6 L 0.4155 -0.3761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88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2.22222E-6 L 0.40678 -0.37616 " pathEditMode="relative" rAng="0" ptsTypes="AA">
                                      <p:cBhvr>
                                        <p:cTn id="73" dur="3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188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81481E-6 L 0.66159 -0.50231 " pathEditMode="relative" rAng="0" ptsTypes="AA">
                                      <p:cBhvr>
                                        <p:cTn id="75" dur="3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1.48148E-6 L 0.66354 -0.50463 " pathEditMode="relative" rAng="0" ptsTypes="AA">
                                      <p:cBhvr>
                                        <p:cTn id="77" dur="3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252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22222E-6 L 0.40247 -0.36459 " pathEditMode="relative" rAng="0" ptsTypes="AA">
                                      <p:cBhvr>
                                        <p:cTn id="79" dur="3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8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1.48148E-6 L 0.66211 -0.49954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 animBg="1"/>
      <p:bldP spid="138" grpId="1" animBg="1"/>
      <p:bldP spid="138" grpId="2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8267600" y="2675651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4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6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1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1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7142118" y="3416025"/>
            <a:ext cx="2001883" cy="1568537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</a:pPr>
                    <a:endParaRPr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41964" y="249126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9" y="720826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1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353397" y="342151"/>
            <a:ext cx="2248645" cy="69249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Trò chơi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543510" y="1214338"/>
            <a:ext cx="6058912" cy="242112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tài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giỏi</a:t>
            </a:r>
            <a:endParaRPr lang="en-US" sz="4100" b="1" dirty="0">
              <a:ln w="11430">
                <a:solidFill>
                  <a:srgbClr val="FF000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4.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60" y="345485"/>
            <a:ext cx="5713649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mấy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đối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số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</a:rPr>
              <a:t> 7 </a:t>
            </a:r>
            <a:r>
              <a:rPr lang="en-US" sz="2100" dirty="0" err="1">
                <a:latin typeface="Cambria" panose="02040503050406030204" pitchFamily="18" charset="0"/>
              </a:rPr>
              <a:t>thành</a:t>
            </a:r>
            <a:r>
              <a:rPr lang="en-US" sz="2100" dirty="0">
                <a:latin typeface="Cambria" panose="02040503050406030204" pitchFamily="18" charset="0"/>
              </a:rPr>
              <a:t> 2 </a:t>
            </a:r>
            <a:r>
              <a:rPr lang="en-US" sz="2100" dirty="0" err="1">
                <a:latin typeface="Cambria" panose="02040503050406030204" pitchFamily="18" charset="0"/>
              </a:rPr>
              <a:t>nhóm</a:t>
            </a:r>
            <a:r>
              <a:rPr lang="en-US" sz="2100" dirty="0"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65443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A. 2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48521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B.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3329342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C. 4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46" name="Google Shape;301;p36"/>
          <p:cNvGrpSpPr/>
          <p:nvPr/>
        </p:nvGrpSpPr>
        <p:grpSpPr>
          <a:xfrm>
            <a:off x="7479691" y="3470621"/>
            <a:ext cx="1487786" cy="1633729"/>
            <a:chOff x="7162416" y="2673933"/>
            <a:chExt cx="1976938" cy="2427983"/>
          </a:xfrm>
        </p:grpSpPr>
        <p:sp>
          <p:nvSpPr>
            <p:cNvPr id="47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366;p36"/>
          <p:cNvGrpSpPr/>
          <p:nvPr/>
        </p:nvGrpSpPr>
        <p:grpSpPr>
          <a:xfrm>
            <a:off x="98637" y="3246302"/>
            <a:ext cx="2037973" cy="1808257"/>
            <a:chOff x="16163" y="3293658"/>
            <a:chExt cx="2037973" cy="1808257"/>
          </a:xfrm>
        </p:grpSpPr>
        <p:grpSp>
          <p:nvGrpSpPr>
            <p:cNvPr id="125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142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131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137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3027828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288852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4225" y="3059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6528" y="37457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009" y="392423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7270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57700" y="1543050"/>
            <a:ext cx="971550" cy="1007895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00600" y="457201"/>
            <a:ext cx="971550" cy="946975"/>
            <a:chOff x="3600" y="2666"/>
            <a:chExt cx="1728" cy="1399"/>
          </a:xfrm>
        </p:grpSpPr>
        <p:pic>
          <p:nvPicPr>
            <p:cNvPr id="616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666"/>
              <a:ext cx="1492" cy="1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00850" y="2400300"/>
            <a:ext cx="971550" cy="971343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172201" y="342901"/>
            <a:ext cx="971551" cy="921929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1657350" y="228600"/>
            <a:ext cx="857250" cy="971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68580" tIns="34290" rIns="68580" bIns="34290">
            <a:normAutofit fontScale="90000" lnSpcReduction="2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Calibri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1657350" y="18859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050" y="171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1714500" y="354330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3718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600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29450" y="1371600"/>
            <a:ext cx="971550" cy="971343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57750" y="2686050"/>
            <a:ext cx="971550" cy="971343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000750" y="3429000"/>
            <a:ext cx="971550" cy="971343"/>
            <a:chOff x="3600" y="2666"/>
            <a:chExt cx="1728" cy="1435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07" y="40032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500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79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8645" y="15054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2959248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945" y="25341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645" y="2991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0095" y="35628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11" y="408352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3065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1143000" y="0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4325957" y="2080618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5657850" y="401242"/>
            <a:ext cx="971550" cy="861559"/>
            <a:chOff x="4560" y="492"/>
            <a:chExt cx="576" cy="470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31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000" dirty="0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 sz="36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8200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929" y="2547370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155" y="3258851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372" y="3929672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90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65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404" y="148590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549" y="3283282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302" y="3969431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0" y="2562597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679" y="3289578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255" y="40393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9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8194" grpId="0" animBg="1"/>
      <p:bldP spid="8194" grpId="1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2571750"/>
            <a:ext cx="3086100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9150" y="114300"/>
            <a:ext cx="3028950" cy="22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813163" y="101203"/>
            <a:ext cx="3395698" cy="2470547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257300" y="2686050"/>
            <a:ext cx="2971800" cy="24003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886200" y="2171700"/>
            <a:ext cx="914400" cy="8001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hangingPunct="0"/>
            <a:r>
              <a:rPr lang="en-US" sz="6600" dirty="0">
                <a:solidFill>
                  <a:schemeClr val="bg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265636" y="-108348"/>
            <a:ext cx="188119" cy="1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299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68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8346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63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1542" y="1060869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00251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834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721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3149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72150" y="137160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293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5817" y="10858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00301" y="35940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705" y="4025978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91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2" animBg="1"/>
      <p:bldP spid="8197" grpId="0" animBg="1"/>
      <p:bldP spid="8197" grpId="1" animBg="1"/>
      <p:bldP spid="47229" grpId="0" animBg="1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2573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785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26289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33718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030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35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5214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383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3749" y="2286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24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66499" y="12573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954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5259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33147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25717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1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284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722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275</Words>
  <Application>Microsoft Office PowerPoint</Application>
  <PresentationFormat>On-screen Show (16:9)</PresentationFormat>
  <Paragraphs>100</Paragraphs>
  <Slides>20</Slides>
  <Notes>8</Notes>
  <HiddenSlides>0</HiddenSlides>
  <MMClips>9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Flippy Cute Daily Activities by Slidesgo</vt:lpstr>
      <vt:lpstr>Office Theme</vt:lpstr>
      <vt:lpstr>Default Design</vt:lpstr>
      <vt:lpstr>7_Default Design</vt:lpstr>
      <vt:lpstr>English Language Grammar Rules by Slidesgo</vt:lpstr>
      <vt:lpstr>1_English Language Grammar Rules by Slidesgo</vt:lpstr>
      <vt:lpstr>默认设计模板</vt:lpstr>
      <vt:lpstr>PowerPoint Presentation</vt:lpstr>
      <vt:lpstr>PowerPoint Presentation</vt:lpstr>
      <vt:lpstr>5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Bích Thảo (VSC-KTiH-MB)</dc:creator>
  <cp:lastModifiedBy>A3</cp:lastModifiedBy>
  <cp:revision>38</cp:revision>
  <dcterms:created xsi:type="dcterms:W3CDTF">2020-12-17T13:23:15Z</dcterms:created>
  <dcterms:modified xsi:type="dcterms:W3CDTF">2023-01-16T09:33:27Z</dcterms:modified>
</cp:coreProperties>
</file>