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2"/>
  </p:notesMasterIdLst>
  <p:sldIdLst>
    <p:sldId id="295" r:id="rId4"/>
    <p:sldId id="257" r:id="rId5"/>
    <p:sldId id="288" r:id="rId6"/>
    <p:sldId id="275" r:id="rId7"/>
    <p:sldId id="289" r:id="rId8"/>
    <p:sldId id="264" r:id="rId9"/>
    <p:sldId id="262" r:id="rId10"/>
    <p:sldId id="290" r:id="rId11"/>
    <p:sldId id="291" r:id="rId12"/>
    <p:sldId id="292" r:id="rId13"/>
    <p:sldId id="294" r:id="rId14"/>
    <p:sldId id="265" r:id="rId15"/>
    <p:sldId id="266" r:id="rId16"/>
    <p:sldId id="278" r:id="rId17"/>
    <p:sldId id="280" r:id="rId18"/>
    <p:sldId id="283" r:id="rId19"/>
    <p:sldId id="285" r:id="rId20"/>
    <p:sldId id="286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CC"/>
    <a:srgbClr val="6600FF"/>
    <a:srgbClr val="0000CC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18" autoAdjust="0"/>
    <p:restoredTop sz="94660"/>
  </p:normalViewPr>
  <p:slideViewPr>
    <p:cSldViewPr>
      <p:cViewPr>
        <p:scale>
          <a:sx n="100" d="100"/>
          <a:sy n="100" d="100"/>
        </p:scale>
        <p:origin x="-1296" y="-3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729AD-31B5-4237-9569-F4CCAC7FB18B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2107D-4047-4E33-AF8C-B462055C1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8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2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29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6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359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73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79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47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766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520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021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114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05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630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283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991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4713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555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1013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7192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8866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2780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178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589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1170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295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5984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297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24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37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4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21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3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44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42657-C17A-47C6-8D1F-E601F08D99C5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AE7CC-0D85-4B99-8727-B7F677699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4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62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33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30.gif"/><Relationship Id="rId7" Type="http://schemas.openxmlformats.org/officeDocument/2006/relationships/image" Target="../media/image32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image" Target="../media/image35.jpg"/><Relationship Id="rId5" Type="http://schemas.openxmlformats.org/officeDocument/2006/relationships/image" Target="../media/image31.jpg"/><Relationship Id="rId10" Type="http://schemas.openxmlformats.org/officeDocument/2006/relationships/image" Target="../media/image34.jpg"/><Relationship Id="rId4" Type="http://schemas.openxmlformats.org/officeDocument/2006/relationships/slide" Target="slide14.xml"/><Relationship Id="rId9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37.gif"/><Relationship Id="rId7" Type="http://schemas.openxmlformats.org/officeDocument/2006/relationships/slide" Target="slide17.xml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34.jpg"/><Relationship Id="rId5" Type="http://schemas.openxmlformats.org/officeDocument/2006/relationships/image" Target="../media/image39.jpg"/><Relationship Id="rId10" Type="http://schemas.openxmlformats.org/officeDocument/2006/relationships/slide" Target="slide15.xml"/><Relationship Id="rId4" Type="http://schemas.openxmlformats.org/officeDocument/2006/relationships/image" Target="../media/image38.jpg"/><Relationship Id="rId9" Type="http://schemas.openxmlformats.org/officeDocument/2006/relationships/image" Target="../media/image4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45.jpg"/><Relationship Id="rId7" Type="http://schemas.openxmlformats.org/officeDocument/2006/relationships/image" Target="../media/image47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gif"/><Relationship Id="rId5" Type="http://schemas.openxmlformats.org/officeDocument/2006/relationships/image" Target="../media/image40.jpe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8.gif"/><Relationship Id="rId7" Type="http://schemas.openxmlformats.org/officeDocument/2006/relationships/image" Target="../media/image51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gif"/><Relationship Id="rId5" Type="http://schemas.openxmlformats.org/officeDocument/2006/relationships/slide" Target="slide12.xml"/><Relationship Id="rId4" Type="http://schemas.openxmlformats.org/officeDocument/2006/relationships/image" Target="../media/image49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gif"/><Relationship Id="rId3" Type="http://schemas.openxmlformats.org/officeDocument/2006/relationships/image" Target="../media/image48.gif"/><Relationship Id="rId7" Type="http://schemas.openxmlformats.org/officeDocument/2006/relationships/image" Target="../media/image52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9.gif"/><Relationship Id="rId4" Type="http://schemas.openxmlformats.org/officeDocument/2006/relationships/image" Target="../media/image5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gif"/><Relationship Id="rId4" Type="http://schemas.openxmlformats.org/officeDocument/2006/relationships/image" Target="../media/image5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80889" y="171451"/>
            <a:ext cx="647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QUẬN 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LONG BIÊN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vi-VN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 QUẤT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9052" y="3600450"/>
            <a:ext cx="3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4640923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vi-VN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vi-VN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60063" y="1584132"/>
            <a:ext cx="59207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thức</a:t>
            </a:r>
          </a:p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QUEN VỚI TOÁN</a:t>
            </a:r>
          </a:p>
          <a:p>
            <a:pPr algn="ctr"/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 giáo lớn (5-6 tuổi)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tap_dem_nhac_thieu_nhi_-96535711571065466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04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5095" y="4596493"/>
            <a:ext cx="457200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000" y="784413"/>
            <a:ext cx="990599" cy="79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5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98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515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0214"/>
            <a:ext cx="1219200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579710"/>
            <a:ext cx="1743075" cy="10865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1" y="620764"/>
            <a:ext cx="1259813" cy="11440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98696"/>
            <a:ext cx="1219200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069" y="612599"/>
            <a:ext cx="1743075" cy="10865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1" y="1885950"/>
            <a:ext cx="1259813" cy="11440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95401" y="3077642"/>
            <a:ext cx="53673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1:2:1</a:t>
            </a:r>
            <a:endParaRPr lang="en-US" sz="8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1" y="1817713"/>
            <a:ext cx="1743075" cy="10865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3" y="1885950"/>
            <a:ext cx="1743075" cy="108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1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600214"/>
            <a:ext cx="1028515" cy="7713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604992"/>
            <a:ext cx="1270323" cy="791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843" y="564170"/>
            <a:ext cx="934707" cy="8487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564" y="621019"/>
            <a:ext cx="1054863" cy="7911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619" y="564170"/>
            <a:ext cx="916995" cy="832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95401" y="3077642"/>
            <a:ext cx="53673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prstClr val="black"/>
                </a:solidFill>
              </a:rPr>
              <a:t>1:1:2</a:t>
            </a:r>
            <a:endParaRPr lang="en-US" sz="8800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137" y="652946"/>
            <a:ext cx="1219200" cy="7600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462" y="564171"/>
            <a:ext cx="914400" cy="9094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37" y="564171"/>
            <a:ext cx="914400" cy="9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4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2001" y="171450"/>
            <a:ext cx="7540171" cy="9748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>
                <a:gd name="adj" fmla="val 53350"/>
              </a:avLst>
            </a:prstTxWarp>
            <a:spAutoFit/>
          </a:bodyPr>
          <a:lstStyle/>
          <a:p>
            <a:pPr algn="ctr"/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Chọn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đáp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án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đúng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7" name="Picture 16" descr="Pencil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5428">
            <a:off x="8057320" y="-55477"/>
            <a:ext cx="952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Pencil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919"/>
            <a:ext cx="952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507332"/>
            <a:ext cx="2343150" cy="1464469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66"/>
          <a:stretch/>
        </p:blipFill>
        <p:spPr>
          <a:xfrm>
            <a:off x="816048" y="1528426"/>
            <a:ext cx="2514600" cy="1443374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3" r="10230"/>
          <a:stretch/>
        </p:blipFill>
        <p:spPr>
          <a:xfrm>
            <a:off x="3276601" y="1507332"/>
            <a:ext cx="2324265" cy="1448611"/>
          </a:xfrm>
          <a:prstGeom prst="rect">
            <a:avLst/>
          </a:prstGeom>
        </p:spPr>
      </p:pic>
      <p:pic>
        <p:nvPicPr>
          <p:cNvPr id="6" name="Picture 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3178605"/>
            <a:ext cx="2466975" cy="1385888"/>
          </a:xfrm>
          <a:prstGeom prst="rect">
            <a:avLst/>
          </a:prstGeom>
        </p:spPr>
      </p:pic>
      <p:pic>
        <p:nvPicPr>
          <p:cNvPr id="7" name="Picture 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86" y="3210450"/>
            <a:ext cx="2405401" cy="135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38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4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-19"/>
            <a:chExt cx="5760" cy="4377"/>
          </a:xfrm>
        </p:grpSpPr>
        <p:pic>
          <p:nvPicPr>
            <p:cNvPr id="23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7" y="3651001"/>
            <a:ext cx="999331" cy="106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" t="11739" r="6828"/>
          <a:stretch/>
        </p:blipFill>
        <p:spPr>
          <a:xfrm>
            <a:off x="685801" y="841039"/>
            <a:ext cx="1081827" cy="8265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9" t="3016" r="22727" b="21534"/>
          <a:stretch/>
        </p:blipFill>
        <p:spPr>
          <a:xfrm>
            <a:off x="2910593" y="846233"/>
            <a:ext cx="1134734" cy="8334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9" t="3016" r="22727" b="21534"/>
          <a:stretch/>
        </p:blipFill>
        <p:spPr>
          <a:xfrm>
            <a:off x="1767627" y="841038"/>
            <a:ext cx="1134734" cy="8334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" t="11739" r="6828"/>
          <a:stretch/>
        </p:blipFill>
        <p:spPr>
          <a:xfrm>
            <a:off x="5216003" y="841038"/>
            <a:ext cx="1081827" cy="8265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9" t="3016" r="22727" b="21534"/>
          <a:stretch/>
        </p:blipFill>
        <p:spPr>
          <a:xfrm>
            <a:off x="6308715" y="834182"/>
            <a:ext cx="1134734" cy="8334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9" t="3016" r="22727" b="21534"/>
          <a:stretch/>
        </p:blipFill>
        <p:spPr>
          <a:xfrm>
            <a:off x="7511143" y="846233"/>
            <a:ext cx="1134734" cy="8334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" t="11739" r="6828"/>
          <a:stretch/>
        </p:blipFill>
        <p:spPr>
          <a:xfrm>
            <a:off x="1871493" y="1896099"/>
            <a:ext cx="1081827" cy="82654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9" t="3016" r="22727" b="21534"/>
          <a:stretch/>
        </p:blipFill>
        <p:spPr>
          <a:xfrm>
            <a:off x="4081268" y="1927400"/>
            <a:ext cx="1134734" cy="8334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273" y="1927400"/>
            <a:ext cx="709374" cy="79060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087702" y="3028950"/>
            <a:ext cx="2203073" cy="154305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572001" y="3028950"/>
            <a:ext cx="2203073" cy="154305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" t="11739" r="6828"/>
          <a:stretch/>
        </p:blipFill>
        <p:spPr>
          <a:xfrm>
            <a:off x="2648324" y="3382006"/>
            <a:ext cx="1081827" cy="826547"/>
          </a:xfrm>
          <a:prstGeom prst="rect">
            <a:avLst/>
          </a:prstGeom>
        </p:spPr>
      </p:pic>
      <p:pic>
        <p:nvPicPr>
          <p:cNvPr id="41" name="Picture 40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9" t="3016" r="22727" b="21534"/>
          <a:stretch/>
        </p:blipFill>
        <p:spPr>
          <a:xfrm>
            <a:off x="5106169" y="3387201"/>
            <a:ext cx="1134734" cy="8334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07653" y="3691603"/>
            <a:ext cx="83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…</a:t>
            </a:r>
            <a:endParaRPr lang="en-US" sz="7200" dirty="0"/>
          </a:p>
        </p:txBody>
      </p:sp>
      <p:pic>
        <p:nvPicPr>
          <p:cNvPr id="42" name="Picture 4" descr="dongho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03" y="3579159"/>
            <a:ext cx="1377950" cy="121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Minus 42"/>
          <p:cNvSpPr/>
          <p:nvPr/>
        </p:nvSpPr>
        <p:spPr>
          <a:xfrm>
            <a:off x="1082520" y="2903215"/>
            <a:ext cx="7062858" cy="34289"/>
          </a:xfrm>
          <a:prstGeom prst="mathMinus">
            <a:avLst/>
          </a:prstGeom>
          <a:solidFill>
            <a:srgbClr val="FF0000"/>
          </a:solidFill>
          <a:ln>
            <a:solidFill>
              <a:srgbClr val="FF006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29" name="Picture 2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645" y="841039"/>
            <a:ext cx="1137259" cy="826547"/>
          </a:xfrm>
          <a:prstGeom prst="rect">
            <a:avLst/>
          </a:prstGeom>
        </p:spPr>
      </p:pic>
      <p:pic>
        <p:nvPicPr>
          <p:cNvPr id="31" name="Picture 30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47" y="1906002"/>
            <a:ext cx="1137259" cy="826547"/>
          </a:xfrm>
          <a:prstGeom prst="rect">
            <a:avLst/>
          </a:prstGeom>
        </p:spPr>
      </p:pic>
      <p:pic>
        <p:nvPicPr>
          <p:cNvPr id="32" name="Picture 3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1" y="1898789"/>
            <a:ext cx="1137259" cy="82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0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71719 -0.002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5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3" t="28279" r="12211"/>
          <a:stretch/>
        </p:blipFill>
        <p:spPr>
          <a:xfrm>
            <a:off x="1361463" y="228600"/>
            <a:ext cx="858982" cy="11544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3" t="28279" r="12211"/>
          <a:stretch/>
        </p:blipFill>
        <p:spPr>
          <a:xfrm>
            <a:off x="2220444" y="238991"/>
            <a:ext cx="858982" cy="11544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2" r="24759"/>
          <a:stretch/>
        </p:blipFill>
        <p:spPr>
          <a:xfrm>
            <a:off x="4125444" y="430335"/>
            <a:ext cx="1010876" cy="9907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2" r="24759"/>
          <a:stretch/>
        </p:blipFill>
        <p:spPr>
          <a:xfrm>
            <a:off x="3093281" y="418681"/>
            <a:ext cx="1010876" cy="9907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3" t="28279" r="12211"/>
          <a:stretch/>
        </p:blipFill>
        <p:spPr>
          <a:xfrm>
            <a:off x="6259044" y="296141"/>
            <a:ext cx="858982" cy="11544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3" t="28279" r="12211"/>
          <a:stretch/>
        </p:blipFill>
        <p:spPr>
          <a:xfrm>
            <a:off x="7097244" y="304614"/>
            <a:ext cx="858982" cy="11544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2" r="24759"/>
          <a:stretch/>
        </p:blipFill>
        <p:spPr>
          <a:xfrm>
            <a:off x="5310008" y="1973385"/>
            <a:ext cx="1010876" cy="99074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3" t="28279" r="12211"/>
          <a:stretch/>
        </p:blipFill>
        <p:spPr>
          <a:xfrm>
            <a:off x="3612826" y="1792433"/>
            <a:ext cx="858982" cy="115442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2" r="24759"/>
          <a:stretch/>
        </p:blipFill>
        <p:spPr>
          <a:xfrm>
            <a:off x="1579420" y="1923022"/>
            <a:ext cx="1010876" cy="99074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2" r="24759"/>
          <a:stretch/>
        </p:blipFill>
        <p:spPr>
          <a:xfrm>
            <a:off x="585104" y="1943804"/>
            <a:ext cx="1010876" cy="99074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226" y="2083844"/>
            <a:ext cx="709374" cy="790605"/>
          </a:xfrm>
          <a:prstGeom prst="rect">
            <a:avLst/>
          </a:prstGeom>
        </p:spPr>
      </p:pic>
      <p:sp>
        <p:nvSpPr>
          <p:cNvPr id="48" name="Oval 47"/>
          <p:cNvSpPr/>
          <p:nvPr/>
        </p:nvSpPr>
        <p:spPr>
          <a:xfrm>
            <a:off x="762001" y="3371850"/>
            <a:ext cx="2203073" cy="154305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246300" y="3371850"/>
            <a:ext cx="2203073" cy="154305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695244" y="3371850"/>
            <a:ext cx="2203073" cy="154305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3" t="28279" r="12211"/>
          <a:stretch/>
        </p:blipFill>
        <p:spPr>
          <a:xfrm>
            <a:off x="1434045" y="3566165"/>
            <a:ext cx="858982" cy="1154421"/>
          </a:xfrm>
          <a:prstGeom prst="rect">
            <a:avLst/>
          </a:prstGeom>
        </p:spPr>
      </p:pic>
      <p:pic>
        <p:nvPicPr>
          <p:cNvPr id="54" name="Picture 5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2" r="24759"/>
          <a:stretch/>
        </p:blipFill>
        <p:spPr>
          <a:xfrm>
            <a:off x="3842397" y="3648005"/>
            <a:ext cx="1010876" cy="990740"/>
          </a:xfrm>
          <a:prstGeom prst="rect">
            <a:avLst/>
          </a:prstGeom>
        </p:spPr>
      </p:pic>
      <p:pic>
        <p:nvPicPr>
          <p:cNvPr id="55" name="Picture 54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3" t="28279" r="12211"/>
          <a:stretch/>
        </p:blipFill>
        <p:spPr>
          <a:xfrm flipH="1">
            <a:off x="6435942" y="3566165"/>
            <a:ext cx="858982" cy="1154421"/>
          </a:xfrm>
          <a:prstGeom prst="rect">
            <a:avLst/>
          </a:prstGeom>
        </p:spPr>
      </p:pic>
      <p:sp>
        <p:nvSpPr>
          <p:cNvPr id="56" name="Sun 55"/>
          <p:cNvSpPr/>
          <p:nvPr/>
        </p:nvSpPr>
        <p:spPr>
          <a:xfrm>
            <a:off x="221673" y="228600"/>
            <a:ext cx="533400" cy="381419"/>
          </a:xfrm>
          <a:prstGeom prst="sun">
            <a:avLst/>
          </a:prstGeom>
          <a:gradFill flip="none" rotWithShape="1">
            <a:gsLst>
              <a:gs pos="0">
                <a:srgbClr val="FF0000"/>
              </a:gs>
              <a:gs pos="36000">
                <a:srgbClr val="FFC000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Sun 56"/>
          <p:cNvSpPr/>
          <p:nvPr/>
        </p:nvSpPr>
        <p:spPr>
          <a:xfrm>
            <a:off x="228600" y="682642"/>
            <a:ext cx="533400" cy="381419"/>
          </a:xfrm>
          <a:prstGeom prst="sun">
            <a:avLst/>
          </a:prstGeom>
          <a:gradFill flip="none" rotWithShape="1">
            <a:gsLst>
              <a:gs pos="0">
                <a:srgbClr val="FF0000"/>
              </a:gs>
              <a:gs pos="36000">
                <a:srgbClr val="FFC000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Sun 57"/>
          <p:cNvSpPr/>
          <p:nvPr/>
        </p:nvSpPr>
        <p:spPr>
          <a:xfrm>
            <a:off x="228600" y="1117240"/>
            <a:ext cx="533400" cy="381419"/>
          </a:xfrm>
          <a:prstGeom prst="sun">
            <a:avLst/>
          </a:prstGeom>
          <a:gradFill flip="none" rotWithShape="1">
            <a:gsLst>
              <a:gs pos="0">
                <a:srgbClr val="FF0000"/>
              </a:gs>
              <a:gs pos="36000">
                <a:srgbClr val="FFC000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Sun 58"/>
          <p:cNvSpPr/>
          <p:nvPr/>
        </p:nvSpPr>
        <p:spPr>
          <a:xfrm>
            <a:off x="221673" y="1572777"/>
            <a:ext cx="533400" cy="381419"/>
          </a:xfrm>
          <a:prstGeom prst="sun">
            <a:avLst/>
          </a:prstGeom>
          <a:gradFill flip="none" rotWithShape="1">
            <a:gsLst>
              <a:gs pos="0">
                <a:srgbClr val="FF0000"/>
              </a:gs>
              <a:gs pos="36000">
                <a:srgbClr val="FFC000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Sun 64"/>
          <p:cNvSpPr/>
          <p:nvPr/>
        </p:nvSpPr>
        <p:spPr>
          <a:xfrm>
            <a:off x="8298873" y="3173505"/>
            <a:ext cx="533400" cy="381419"/>
          </a:xfrm>
          <a:prstGeom prst="sun">
            <a:avLst/>
          </a:prstGeom>
          <a:gradFill flip="none" rotWithShape="1">
            <a:gsLst>
              <a:gs pos="0">
                <a:srgbClr val="FF0000"/>
              </a:gs>
              <a:gs pos="36000">
                <a:srgbClr val="FFC000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Sun 65"/>
          <p:cNvSpPr/>
          <p:nvPr/>
        </p:nvSpPr>
        <p:spPr>
          <a:xfrm>
            <a:off x="8305800" y="3627547"/>
            <a:ext cx="533400" cy="381419"/>
          </a:xfrm>
          <a:prstGeom prst="sun">
            <a:avLst/>
          </a:prstGeom>
          <a:gradFill flip="none" rotWithShape="1">
            <a:gsLst>
              <a:gs pos="0">
                <a:srgbClr val="FF0000"/>
              </a:gs>
              <a:gs pos="36000">
                <a:srgbClr val="FFC000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Sun 66"/>
          <p:cNvSpPr/>
          <p:nvPr/>
        </p:nvSpPr>
        <p:spPr>
          <a:xfrm>
            <a:off x="8305800" y="4062145"/>
            <a:ext cx="533400" cy="381419"/>
          </a:xfrm>
          <a:prstGeom prst="sun">
            <a:avLst/>
          </a:prstGeom>
          <a:gradFill flip="none" rotWithShape="1">
            <a:gsLst>
              <a:gs pos="0">
                <a:srgbClr val="FF0000"/>
              </a:gs>
              <a:gs pos="36000">
                <a:srgbClr val="FFC000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Sun 67"/>
          <p:cNvSpPr/>
          <p:nvPr/>
        </p:nvSpPr>
        <p:spPr>
          <a:xfrm>
            <a:off x="8298873" y="4517682"/>
            <a:ext cx="533400" cy="381419"/>
          </a:xfrm>
          <a:prstGeom prst="sun">
            <a:avLst/>
          </a:prstGeom>
          <a:gradFill flip="none" rotWithShape="1">
            <a:gsLst>
              <a:gs pos="0">
                <a:srgbClr val="FF0000"/>
              </a:gs>
              <a:gs pos="36000">
                <a:srgbClr val="FFC000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Minus 68"/>
          <p:cNvSpPr/>
          <p:nvPr/>
        </p:nvSpPr>
        <p:spPr>
          <a:xfrm>
            <a:off x="1090542" y="3173506"/>
            <a:ext cx="7062858" cy="34289"/>
          </a:xfrm>
          <a:prstGeom prst="mathMinus">
            <a:avLst/>
          </a:prstGeom>
          <a:ln>
            <a:solidFill>
              <a:srgbClr val="FF006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20" y="318230"/>
            <a:ext cx="1000126" cy="112719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010" y="1836935"/>
            <a:ext cx="1000126" cy="112719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716" y="1839638"/>
            <a:ext cx="1000126" cy="112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1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6" grpId="0" animBg="1"/>
      <p:bldP spid="57" grpId="0" animBg="1"/>
      <p:bldP spid="58" grpId="0" animBg="1"/>
      <p:bldP spid="59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8" r="10000"/>
          <a:stretch/>
        </p:blipFill>
        <p:spPr>
          <a:xfrm>
            <a:off x="1447800" y="628650"/>
            <a:ext cx="933288" cy="832092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11294" r="13184"/>
          <a:stretch/>
        </p:blipFill>
        <p:spPr>
          <a:xfrm>
            <a:off x="3124200" y="557669"/>
            <a:ext cx="755532" cy="885732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11294" r="13184"/>
          <a:stretch/>
        </p:blipFill>
        <p:spPr>
          <a:xfrm>
            <a:off x="3886200" y="573255"/>
            <a:ext cx="755532" cy="8857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8" r="10000"/>
          <a:stretch/>
        </p:blipFill>
        <p:spPr>
          <a:xfrm>
            <a:off x="501558" y="622156"/>
            <a:ext cx="933288" cy="832092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11294" r="13184"/>
          <a:stretch/>
        </p:blipFill>
        <p:spPr>
          <a:xfrm>
            <a:off x="2355273" y="573255"/>
            <a:ext cx="755532" cy="8857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8" r="10000"/>
          <a:stretch/>
        </p:blipFill>
        <p:spPr>
          <a:xfrm>
            <a:off x="5587974" y="661075"/>
            <a:ext cx="933288" cy="832092"/>
          </a:xfrm>
          <a:prstGeom prst="rect">
            <a:avLst/>
          </a:prstGeom>
        </p:spPr>
      </p:pic>
      <p:pic>
        <p:nvPicPr>
          <p:cNvPr id="18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11294" r="13184"/>
          <a:stretch/>
        </p:blipFill>
        <p:spPr>
          <a:xfrm>
            <a:off x="7264374" y="590093"/>
            <a:ext cx="755532" cy="885732"/>
          </a:xfrm>
          <a:prstGeom prst="rect">
            <a:avLst/>
          </a:prstGeom>
        </p:spPr>
      </p:pic>
      <p:pic>
        <p:nvPicPr>
          <p:cNvPr id="19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11294" r="13184"/>
          <a:stretch/>
        </p:blipFill>
        <p:spPr>
          <a:xfrm>
            <a:off x="8026374" y="605680"/>
            <a:ext cx="755532" cy="8857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8" r="10000"/>
          <a:stretch/>
        </p:blipFill>
        <p:spPr>
          <a:xfrm>
            <a:off x="3035322" y="1867504"/>
            <a:ext cx="933288" cy="832092"/>
          </a:xfrm>
          <a:prstGeom prst="rect">
            <a:avLst/>
          </a:prstGeom>
        </p:spPr>
      </p:pic>
      <p:pic>
        <p:nvPicPr>
          <p:cNvPr id="21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11294" r="13184"/>
          <a:stretch/>
        </p:blipFill>
        <p:spPr>
          <a:xfrm>
            <a:off x="650696" y="1729823"/>
            <a:ext cx="755532" cy="885732"/>
          </a:xfrm>
          <a:prstGeom prst="rect">
            <a:avLst/>
          </a:prstGeom>
        </p:spPr>
      </p:pic>
      <p:pic>
        <p:nvPicPr>
          <p:cNvPr id="23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11294" r="13184"/>
          <a:stretch/>
        </p:blipFill>
        <p:spPr>
          <a:xfrm>
            <a:off x="5458965" y="1733527"/>
            <a:ext cx="755532" cy="885732"/>
          </a:xfrm>
          <a:prstGeom prst="rect">
            <a:avLst/>
          </a:prstGeom>
        </p:spPr>
      </p:pic>
      <p:pic>
        <p:nvPicPr>
          <p:cNvPr id="2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11294" r="13184"/>
          <a:stretch/>
        </p:blipFill>
        <p:spPr>
          <a:xfrm>
            <a:off x="4680594" y="1739079"/>
            <a:ext cx="755532" cy="88573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8" r="10000"/>
          <a:stretch/>
        </p:blipFill>
        <p:spPr>
          <a:xfrm>
            <a:off x="2229774" y="1867504"/>
            <a:ext cx="933288" cy="832092"/>
          </a:xfrm>
          <a:prstGeom prst="rect">
            <a:avLst/>
          </a:prstGeom>
        </p:spPr>
      </p:pic>
      <p:pic>
        <p:nvPicPr>
          <p:cNvPr id="35" name="Content Placeholder 3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11294" r="13184"/>
          <a:stretch/>
        </p:blipFill>
        <p:spPr>
          <a:xfrm>
            <a:off x="845661" y="3707413"/>
            <a:ext cx="755532" cy="88573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8" r="10000"/>
          <a:stretch/>
        </p:blipFill>
        <p:spPr>
          <a:xfrm>
            <a:off x="6376125" y="661075"/>
            <a:ext cx="933288" cy="83209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358" y="1824950"/>
            <a:ext cx="709374" cy="79060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7848600" y="1943100"/>
            <a:ext cx="129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…</a:t>
            </a:r>
            <a:endParaRPr lang="en-US" sz="6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2" name="Picture 4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8" r="10000"/>
          <a:stretch/>
        </p:blipFill>
        <p:spPr>
          <a:xfrm>
            <a:off x="3606870" y="3771900"/>
            <a:ext cx="933288" cy="832092"/>
          </a:xfrm>
          <a:prstGeom prst="rect">
            <a:avLst/>
          </a:prstGeom>
        </p:spPr>
      </p:pic>
      <p:sp>
        <p:nvSpPr>
          <p:cNvPr id="45" name="Minus 44"/>
          <p:cNvSpPr/>
          <p:nvPr/>
        </p:nvSpPr>
        <p:spPr>
          <a:xfrm>
            <a:off x="1183527" y="2971801"/>
            <a:ext cx="7062858" cy="34289"/>
          </a:xfrm>
          <a:prstGeom prst="mathMinus">
            <a:avLst/>
          </a:prstGeom>
          <a:ln>
            <a:solidFill>
              <a:srgbClr val="FF006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Minus 45"/>
          <p:cNvSpPr/>
          <p:nvPr/>
        </p:nvSpPr>
        <p:spPr>
          <a:xfrm>
            <a:off x="6368664" y="4576198"/>
            <a:ext cx="1424058" cy="3428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inus 46"/>
          <p:cNvSpPr/>
          <p:nvPr/>
        </p:nvSpPr>
        <p:spPr>
          <a:xfrm>
            <a:off x="3806766" y="4610487"/>
            <a:ext cx="1424058" cy="3428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Minus 47"/>
          <p:cNvSpPr/>
          <p:nvPr/>
        </p:nvSpPr>
        <p:spPr>
          <a:xfrm>
            <a:off x="931215" y="4611127"/>
            <a:ext cx="1424058" cy="3428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10" descr="EF5A5FBE7C05422E9F0C3FC5309929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58711"/>
            <a:ext cx="857250" cy="182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0" descr="EF5A5FBE7C05422E9F0C3FC5309929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-45507"/>
            <a:ext cx="857250" cy="182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1" descr="ag00343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01312" y="1965088"/>
            <a:ext cx="800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1" descr="ag00343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07375" y="2753399"/>
            <a:ext cx="800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1" descr="ag00343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07375" y="3553500"/>
            <a:ext cx="800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1" descr="ag00343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28588" y="4341068"/>
            <a:ext cx="800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1" descr="ag00343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62" y="4686300"/>
            <a:ext cx="10668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1" descr="ag00343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862" y="4721694"/>
            <a:ext cx="10668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1" descr="ag00343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662" y="4721694"/>
            <a:ext cx="10668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1" descr="ag00343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262" y="4725915"/>
            <a:ext cx="10668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1" descr="ag00343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462" y="4686300"/>
            <a:ext cx="10668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11" descr="ag00343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062" y="4725915"/>
            <a:ext cx="10668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11" descr="ag00343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4725915"/>
            <a:ext cx="10668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11" descr="ag00343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725915"/>
            <a:ext cx="10668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11" descr="ag00343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338766" y="1714323"/>
            <a:ext cx="800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11" descr="ag00343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332703" y="2502635"/>
            <a:ext cx="800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11" descr="ag00343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332703" y="3302735"/>
            <a:ext cx="800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11" descr="ag00343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311490" y="4090304"/>
            <a:ext cx="800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2" r="24759"/>
          <a:stretch/>
        </p:blipFill>
        <p:spPr>
          <a:xfrm>
            <a:off x="4577098" y="549326"/>
            <a:ext cx="1010876" cy="99074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2" r="24759"/>
          <a:stretch/>
        </p:blipFill>
        <p:spPr>
          <a:xfrm>
            <a:off x="1409006" y="1725184"/>
            <a:ext cx="1010876" cy="99074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2" r="24759"/>
          <a:stretch/>
        </p:blipFill>
        <p:spPr>
          <a:xfrm>
            <a:off x="6158392" y="1677319"/>
            <a:ext cx="1010876" cy="99074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2" r="24759"/>
          <a:stretch/>
        </p:blipFill>
        <p:spPr>
          <a:xfrm>
            <a:off x="6676580" y="3602405"/>
            <a:ext cx="1010876" cy="99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2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xmaslight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" y="4457700"/>
            <a:ext cx="8763000" cy="39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8" descr="4D0E9C1D773840AE93D84E15D99D649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5" y="1403431"/>
            <a:ext cx="1371600" cy="282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4D0E9C1D773840AE93D84E15D99D649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263812"/>
            <a:ext cx="1371600" cy="282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3779189" y="1406649"/>
            <a:ext cx="3276600" cy="1373886"/>
          </a:xfrm>
          <a:prstGeom prst="cloudCallou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12589" y="1685597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en-US" sz="2400" dirty="0" smtClean="0">
                <a:solidFill>
                  <a:srgbClr val="FF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rồi</a:t>
            </a:r>
            <a:r>
              <a:rPr lang="en-US" sz="2400" dirty="0" smtClean="0">
                <a:solidFill>
                  <a:srgbClr val="FF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!!!</a:t>
            </a:r>
          </a:p>
          <a:p>
            <a:r>
              <a:rPr lang="en-US" sz="2400" dirty="0" err="1" smtClean="0">
                <a:solidFill>
                  <a:srgbClr val="FF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Xin</a:t>
            </a:r>
            <a:r>
              <a:rPr lang="en-US" sz="2400" dirty="0" smtClean="0">
                <a:solidFill>
                  <a:srgbClr val="FF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chúc</a:t>
            </a:r>
            <a:r>
              <a:rPr lang="en-US" sz="2400" dirty="0" smtClean="0">
                <a:solidFill>
                  <a:srgbClr val="FF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mừng</a:t>
            </a:r>
            <a:endParaRPr lang="en-US" sz="2400" dirty="0">
              <a:solidFill>
                <a:srgbClr val="FF33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6" descr="ag00315_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2280337"/>
            <a:ext cx="2559989" cy="206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9898">
            <a:off x="135270" y="518850"/>
            <a:ext cx="1843565" cy="115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9863">
            <a:off x="7057499" y="378474"/>
            <a:ext cx="1843565" cy="115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 descr="Heart-and-Ros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818" y="171450"/>
            <a:ext cx="5656164" cy="106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24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xmaslight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" y="4457700"/>
            <a:ext cx="8763000" cy="39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3095782" y="1621468"/>
            <a:ext cx="3582793" cy="882569"/>
          </a:xfrm>
          <a:prstGeom prst="cloudCallou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55193" y="1902366"/>
            <a:ext cx="3299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Trả</a:t>
            </a:r>
            <a:r>
              <a:rPr lang="en-US" sz="2400" dirty="0" smtClean="0">
                <a:solidFill>
                  <a:srgbClr val="FF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lời</a:t>
            </a:r>
            <a:r>
              <a:rPr lang="en-US" sz="2400" dirty="0" smtClean="0">
                <a:solidFill>
                  <a:srgbClr val="FF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sai</a:t>
            </a:r>
            <a:r>
              <a:rPr lang="en-US" sz="2400" dirty="0" smtClean="0">
                <a:solidFill>
                  <a:srgbClr val="FF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mất</a:t>
            </a:r>
            <a:r>
              <a:rPr lang="en-US" sz="2400" dirty="0" smtClean="0">
                <a:solidFill>
                  <a:srgbClr val="FF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rồi</a:t>
            </a:r>
            <a:r>
              <a:rPr lang="en-US" sz="2400" dirty="0" smtClean="0">
                <a:solidFill>
                  <a:srgbClr val="FF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!!!</a:t>
            </a:r>
          </a:p>
        </p:txBody>
      </p:sp>
      <p:pic>
        <p:nvPicPr>
          <p:cNvPr id="11" name="Picture 10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9898">
            <a:off x="135270" y="690300"/>
            <a:ext cx="1843565" cy="115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9863">
            <a:off x="7057499" y="547046"/>
            <a:ext cx="1843565" cy="115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 descr="Heart-and-Ros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818" y="171450"/>
            <a:ext cx="5656164" cy="106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ag00316_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489341"/>
            <a:ext cx="3068639" cy="2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ag00434_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35962"/>
            <a:ext cx="1371600" cy="230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ag00434_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80" y="1933466"/>
            <a:ext cx="1371600" cy="230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10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Frames PPT 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83672" y="332509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GIỜ HỌC ĐÃ KẾT THÚC RỒI</a:t>
            </a: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TẠM BIỆT CÁC BÉ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party_animals_e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6075216" cy="321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56CEE190D2834983BE9B1882D8651F7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961159"/>
            <a:ext cx="15430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9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307787" y="1023320"/>
            <a:ext cx="5555876" cy="2064830"/>
          </a:xfrm>
          <a:custGeom>
            <a:avLst/>
            <a:gdLst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704185"/>
              <a:gd name="connsiteY0" fmla="*/ 1006475 h 1006475"/>
              <a:gd name="connsiteX1" fmla="*/ 2200275 w 2704185"/>
              <a:gd name="connsiteY1" fmla="*/ 1006475 h 1006475"/>
              <a:gd name="connsiteX2" fmla="*/ 2679700 w 2704185"/>
              <a:gd name="connsiteY2" fmla="*/ 806450 h 1006475"/>
              <a:gd name="connsiteX3" fmla="*/ 2501900 w 2704185"/>
              <a:gd name="connsiteY3" fmla="*/ 396875 h 1006475"/>
              <a:gd name="connsiteX4" fmla="*/ 1666875 w 2704185"/>
              <a:gd name="connsiteY4" fmla="*/ 0 h 1006475"/>
              <a:gd name="connsiteX5" fmla="*/ 600075 w 2704185"/>
              <a:gd name="connsiteY5" fmla="*/ 25400 h 1006475"/>
              <a:gd name="connsiteX6" fmla="*/ 0 w 2704185"/>
              <a:gd name="connsiteY6" fmla="*/ 615950 h 1006475"/>
              <a:gd name="connsiteX7" fmla="*/ 123825 w 2704185"/>
              <a:gd name="connsiteY7" fmla="*/ 1006475 h 1006475"/>
              <a:gd name="connsiteX0" fmla="*/ 123825 w 2710992"/>
              <a:gd name="connsiteY0" fmla="*/ 1006475 h 1006475"/>
              <a:gd name="connsiteX1" fmla="*/ 2200275 w 2710992"/>
              <a:gd name="connsiteY1" fmla="*/ 1006475 h 1006475"/>
              <a:gd name="connsiteX2" fmla="*/ 2679700 w 2710992"/>
              <a:gd name="connsiteY2" fmla="*/ 806450 h 1006475"/>
              <a:gd name="connsiteX3" fmla="*/ 2501900 w 2710992"/>
              <a:gd name="connsiteY3" fmla="*/ 396875 h 1006475"/>
              <a:gd name="connsiteX4" fmla="*/ 1666875 w 2710992"/>
              <a:gd name="connsiteY4" fmla="*/ 0 h 1006475"/>
              <a:gd name="connsiteX5" fmla="*/ 600075 w 2710992"/>
              <a:gd name="connsiteY5" fmla="*/ 25400 h 1006475"/>
              <a:gd name="connsiteX6" fmla="*/ 0 w 2710992"/>
              <a:gd name="connsiteY6" fmla="*/ 615950 h 1006475"/>
              <a:gd name="connsiteX7" fmla="*/ 123825 w 2710992"/>
              <a:gd name="connsiteY7" fmla="*/ 1006475 h 1006475"/>
              <a:gd name="connsiteX0" fmla="*/ 123825 w 2710992"/>
              <a:gd name="connsiteY0" fmla="*/ 1006475 h 1006475"/>
              <a:gd name="connsiteX1" fmla="*/ 2200275 w 2710992"/>
              <a:gd name="connsiteY1" fmla="*/ 1006475 h 1006475"/>
              <a:gd name="connsiteX2" fmla="*/ 2679700 w 2710992"/>
              <a:gd name="connsiteY2" fmla="*/ 806450 h 1006475"/>
              <a:gd name="connsiteX3" fmla="*/ 2501900 w 2710992"/>
              <a:gd name="connsiteY3" fmla="*/ 396875 h 1006475"/>
              <a:gd name="connsiteX4" fmla="*/ 1666875 w 2710992"/>
              <a:gd name="connsiteY4" fmla="*/ 0 h 1006475"/>
              <a:gd name="connsiteX5" fmla="*/ 600075 w 2710992"/>
              <a:gd name="connsiteY5" fmla="*/ 25400 h 1006475"/>
              <a:gd name="connsiteX6" fmla="*/ 0 w 2710992"/>
              <a:gd name="connsiteY6" fmla="*/ 615950 h 1006475"/>
              <a:gd name="connsiteX7" fmla="*/ 123825 w 2710992"/>
              <a:gd name="connsiteY7" fmla="*/ 1006475 h 1006475"/>
              <a:gd name="connsiteX0" fmla="*/ 123825 w 2710992"/>
              <a:gd name="connsiteY0" fmla="*/ 1101363 h 1101363"/>
              <a:gd name="connsiteX1" fmla="*/ 2200275 w 2710992"/>
              <a:gd name="connsiteY1" fmla="*/ 1101363 h 1101363"/>
              <a:gd name="connsiteX2" fmla="*/ 2679700 w 2710992"/>
              <a:gd name="connsiteY2" fmla="*/ 901338 h 1101363"/>
              <a:gd name="connsiteX3" fmla="*/ 2501900 w 2710992"/>
              <a:gd name="connsiteY3" fmla="*/ 491763 h 1101363"/>
              <a:gd name="connsiteX4" fmla="*/ 1666875 w 2710992"/>
              <a:gd name="connsiteY4" fmla="*/ 94888 h 1101363"/>
              <a:gd name="connsiteX5" fmla="*/ 600075 w 2710992"/>
              <a:gd name="connsiteY5" fmla="*/ 120288 h 1101363"/>
              <a:gd name="connsiteX6" fmla="*/ 0 w 2710992"/>
              <a:gd name="connsiteY6" fmla="*/ 710838 h 1101363"/>
              <a:gd name="connsiteX7" fmla="*/ 123825 w 2710992"/>
              <a:gd name="connsiteY7" fmla="*/ 1101363 h 1101363"/>
              <a:gd name="connsiteX0" fmla="*/ 123825 w 2710992"/>
              <a:gd name="connsiteY0" fmla="*/ 1173121 h 1173121"/>
              <a:gd name="connsiteX1" fmla="*/ 2200275 w 2710992"/>
              <a:gd name="connsiteY1" fmla="*/ 1173121 h 1173121"/>
              <a:gd name="connsiteX2" fmla="*/ 2679700 w 2710992"/>
              <a:gd name="connsiteY2" fmla="*/ 973096 h 1173121"/>
              <a:gd name="connsiteX3" fmla="*/ 2501900 w 2710992"/>
              <a:gd name="connsiteY3" fmla="*/ 563521 h 1173121"/>
              <a:gd name="connsiteX4" fmla="*/ 1666875 w 2710992"/>
              <a:gd name="connsiteY4" fmla="*/ 166646 h 1173121"/>
              <a:gd name="connsiteX5" fmla="*/ 600075 w 2710992"/>
              <a:gd name="connsiteY5" fmla="*/ 192046 h 1173121"/>
              <a:gd name="connsiteX6" fmla="*/ 0 w 2710992"/>
              <a:gd name="connsiteY6" fmla="*/ 782596 h 1173121"/>
              <a:gd name="connsiteX7" fmla="*/ 123825 w 2710992"/>
              <a:gd name="connsiteY7" fmla="*/ 1173121 h 1173121"/>
              <a:gd name="connsiteX0" fmla="*/ 123825 w 2710992"/>
              <a:gd name="connsiteY0" fmla="*/ 1285704 h 1285704"/>
              <a:gd name="connsiteX1" fmla="*/ 2200275 w 2710992"/>
              <a:gd name="connsiteY1" fmla="*/ 1285704 h 1285704"/>
              <a:gd name="connsiteX2" fmla="*/ 2679700 w 2710992"/>
              <a:gd name="connsiteY2" fmla="*/ 1085679 h 1285704"/>
              <a:gd name="connsiteX3" fmla="*/ 2501900 w 2710992"/>
              <a:gd name="connsiteY3" fmla="*/ 676104 h 1285704"/>
              <a:gd name="connsiteX4" fmla="*/ 1666875 w 2710992"/>
              <a:gd name="connsiteY4" fmla="*/ 279229 h 1285704"/>
              <a:gd name="connsiteX5" fmla="*/ 600075 w 2710992"/>
              <a:gd name="connsiteY5" fmla="*/ 304629 h 1285704"/>
              <a:gd name="connsiteX6" fmla="*/ 0 w 2710992"/>
              <a:gd name="connsiteY6" fmla="*/ 895179 h 1285704"/>
              <a:gd name="connsiteX7" fmla="*/ 123825 w 2710992"/>
              <a:gd name="connsiteY7" fmla="*/ 1285704 h 1285704"/>
              <a:gd name="connsiteX0" fmla="*/ 123825 w 2710992"/>
              <a:gd name="connsiteY0" fmla="*/ 1285704 h 1285704"/>
              <a:gd name="connsiteX1" fmla="*/ 2200275 w 2710992"/>
              <a:gd name="connsiteY1" fmla="*/ 1285704 h 1285704"/>
              <a:gd name="connsiteX2" fmla="*/ 2679700 w 2710992"/>
              <a:gd name="connsiteY2" fmla="*/ 1085679 h 1285704"/>
              <a:gd name="connsiteX3" fmla="*/ 2501900 w 2710992"/>
              <a:gd name="connsiteY3" fmla="*/ 676104 h 1285704"/>
              <a:gd name="connsiteX4" fmla="*/ 1666875 w 2710992"/>
              <a:gd name="connsiteY4" fmla="*/ 279229 h 1285704"/>
              <a:gd name="connsiteX5" fmla="*/ 600075 w 2710992"/>
              <a:gd name="connsiteY5" fmla="*/ 304629 h 1285704"/>
              <a:gd name="connsiteX6" fmla="*/ 0 w 2710992"/>
              <a:gd name="connsiteY6" fmla="*/ 895179 h 1285704"/>
              <a:gd name="connsiteX7" fmla="*/ 123825 w 2710992"/>
              <a:gd name="connsiteY7" fmla="*/ 1285704 h 1285704"/>
              <a:gd name="connsiteX0" fmla="*/ 216585 w 2803752"/>
              <a:gd name="connsiteY0" fmla="*/ 1285704 h 1285704"/>
              <a:gd name="connsiteX1" fmla="*/ 2293035 w 2803752"/>
              <a:gd name="connsiteY1" fmla="*/ 1285704 h 1285704"/>
              <a:gd name="connsiteX2" fmla="*/ 2772460 w 2803752"/>
              <a:gd name="connsiteY2" fmla="*/ 1085679 h 1285704"/>
              <a:gd name="connsiteX3" fmla="*/ 2594660 w 2803752"/>
              <a:gd name="connsiteY3" fmla="*/ 676104 h 1285704"/>
              <a:gd name="connsiteX4" fmla="*/ 1759635 w 2803752"/>
              <a:gd name="connsiteY4" fmla="*/ 279229 h 1285704"/>
              <a:gd name="connsiteX5" fmla="*/ 692835 w 2803752"/>
              <a:gd name="connsiteY5" fmla="*/ 304629 h 1285704"/>
              <a:gd name="connsiteX6" fmla="*/ 92760 w 2803752"/>
              <a:gd name="connsiteY6" fmla="*/ 895179 h 1285704"/>
              <a:gd name="connsiteX7" fmla="*/ 216585 w 2803752"/>
              <a:gd name="connsiteY7" fmla="*/ 1285704 h 1285704"/>
              <a:gd name="connsiteX0" fmla="*/ 319131 w 2906298"/>
              <a:gd name="connsiteY0" fmla="*/ 1285704 h 1285704"/>
              <a:gd name="connsiteX1" fmla="*/ 2395581 w 2906298"/>
              <a:gd name="connsiteY1" fmla="*/ 1285704 h 1285704"/>
              <a:gd name="connsiteX2" fmla="*/ 2875006 w 2906298"/>
              <a:gd name="connsiteY2" fmla="*/ 1085679 h 1285704"/>
              <a:gd name="connsiteX3" fmla="*/ 2697206 w 2906298"/>
              <a:gd name="connsiteY3" fmla="*/ 676104 h 1285704"/>
              <a:gd name="connsiteX4" fmla="*/ 1862181 w 2906298"/>
              <a:gd name="connsiteY4" fmla="*/ 279229 h 1285704"/>
              <a:gd name="connsiteX5" fmla="*/ 795381 w 2906298"/>
              <a:gd name="connsiteY5" fmla="*/ 304629 h 1285704"/>
              <a:gd name="connsiteX6" fmla="*/ 195306 w 2906298"/>
              <a:gd name="connsiteY6" fmla="*/ 895179 h 1285704"/>
              <a:gd name="connsiteX7" fmla="*/ 319131 w 2906298"/>
              <a:gd name="connsiteY7" fmla="*/ 1285704 h 1285704"/>
              <a:gd name="connsiteX0" fmla="*/ 420994 w 3008161"/>
              <a:gd name="connsiteY0" fmla="*/ 1285704 h 1285704"/>
              <a:gd name="connsiteX1" fmla="*/ 2497444 w 3008161"/>
              <a:gd name="connsiteY1" fmla="*/ 1285704 h 1285704"/>
              <a:gd name="connsiteX2" fmla="*/ 2976869 w 3008161"/>
              <a:gd name="connsiteY2" fmla="*/ 1085679 h 1285704"/>
              <a:gd name="connsiteX3" fmla="*/ 2799069 w 3008161"/>
              <a:gd name="connsiteY3" fmla="*/ 676104 h 1285704"/>
              <a:gd name="connsiteX4" fmla="*/ 1964044 w 3008161"/>
              <a:gd name="connsiteY4" fmla="*/ 279229 h 1285704"/>
              <a:gd name="connsiteX5" fmla="*/ 897244 w 3008161"/>
              <a:gd name="connsiteY5" fmla="*/ 304629 h 1285704"/>
              <a:gd name="connsiteX6" fmla="*/ 297169 w 3008161"/>
              <a:gd name="connsiteY6" fmla="*/ 895179 h 1285704"/>
              <a:gd name="connsiteX7" fmla="*/ 420994 w 3008161"/>
              <a:gd name="connsiteY7" fmla="*/ 1285704 h 128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8161" h="1285704">
                <a:moveTo>
                  <a:pt x="420994" y="1285704"/>
                </a:moveTo>
                <a:lnTo>
                  <a:pt x="2497444" y="1285704"/>
                </a:lnTo>
                <a:cubicBezTo>
                  <a:pt x="2800127" y="1269829"/>
                  <a:pt x="2934536" y="1209504"/>
                  <a:pt x="2976869" y="1085679"/>
                </a:cubicBezTo>
                <a:cubicBezTo>
                  <a:pt x="3073177" y="872954"/>
                  <a:pt x="2928186" y="730079"/>
                  <a:pt x="2799069" y="676104"/>
                </a:cubicBezTo>
                <a:cubicBezTo>
                  <a:pt x="2787427" y="258062"/>
                  <a:pt x="2299536" y="49571"/>
                  <a:pt x="1964044" y="279229"/>
                </a:cubicBezTo>
                <a:cubicBezTo>
                  <a:pt x="1792594" y="-106004"/>
                  <a:pt x="1087744" y="-88013"/>
                  <a:pt x="897244" y="304629"/>
                </a:cubicBezTo>
                <a:cubicBezTo>
                  <a:pt x="468619" y="101429"/>
                  <a:pt x="1894" y="488779"/>
                  <a:pt x="297169" y="895179"/>
                </a:cubicBezTo>
                <a:cubicBezTo>
                  <a:pt x="-188606" y="965029"/>
                  <a:pt x="-29856" y="1266654"/>
                  <a:pt x="420994" y="1285704"/>
                </a:cubicBezTo>
                <a:close/>
              </a:path>
            </a:pathLst>
          </a:custGeom>
          <a:solidFill>
            <a:srgbClr val="00B0F0"/>
          </a:solidFill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20620448">
            <a:off x="7062275" y="2072142"/>
            <a:ext cx="837818" cy="928439"/>
            <a:chOff x="2057400" y="2332412"/>
            <a:chExt cx="324766" cy="568896"/>
          </a:xfrm>
          <a:solidFill>
            <a:srgbClr val="00B0F0"/>
          </a:solidFill>
        </p:grpSpPr>
        <p:sp>
          <p:nvSpPr>
            <p:cNvPr id="8" name="Oval 7"/>
            <p:cNvSpPr/>
            <p:nvPr/>
          </p:nvSpPr>
          <p:spPr>
            <a:xfrm>
              <a:off x="2057400" y="2743200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215508" y="2562301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224058" y="2332412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752600" y="2013905"/>
            <a:ext cx="4953000" cy="992579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r>
              <a:rPr lang="en-US" sz="4000" b="1" i="1" dirty="0" smtClean="0">
                <a:solidFill>
                  <a:srgbClr val="C00000"/>
                </a:solidFill>
              </a:rPr>
              <a:t>1.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Chơi</a:t>
            </a:r>
            <a:r>
              <a:rPr lang="en-US" sz="4000" b="1" i="1" dirty="0" smtClean="0">
                <a:solidFill>
                  <a:srgbClr val="C00000"/>
                </a:solidFill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trò</a:t>
            </a:r>
            <a:r>
              <a:rPr lang="en-US" sz="4000" b="1" i="1" dirty="0" smtClean="0">
                <a:solidFill>
                  <a:srgbClr val="C00000"/>
                </a:solidFill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chơi</a:t>
            </a:r>
            <a:r>
              <a:rPr lang="en-US" sz="4000" b="1" i="1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US" sz="4000" b="1" i="1" dirty="0" smtClean="0">
                <a:solidFill>
                  <a:srgbClr val="C00000"/>
                </a:solidFill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Trú</a:t>
            </a:r>
            <a:r>
              <a:rPr lang="en-US" sz="4000" b="1" i="1" dirty="0" smtClean="0">
                <a:solidFill>
                  <a:srgbClr val="C00000"/>
                </a:solidFill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mưa</a:t>
            </a:r>
            <a:r>
              <a:rPr lang="en-US" sz="4000" b="1" i="1" dirty="0" smtClean="0">
                <a:solidFill>
                  <a:srgbClr val="C00000"/>
                </a:solidFill>
              </a:rPr>
              <a:t>”</a:t>
            </a:r>
            <a:endParaRPr lang="en-US" sz="4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45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307787" y="1023320"/>
            <a:ext cx="5555876" cy="2064830"/>
          </a:xfrm>
          <a:custGeom>
            <a:avLst/>
            <a:gdLst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704185"/>
              <a:gd name="connsiteY0" fmla="*/ 1006475 h 1006475"/>
              <a:gd name="connsiteX1" fmla="*/ 2200275 w 2704185"/>
              <a:gd name="connsiteY1" fmla="*/ 1006475 h 1006475"/>
              <a:gd name="connsiteX2" fmla="*/ 2679700 w 2704185"/>
              <a:gd name="connsiteY2" fmla="*/ 806450 h 1006475"/>
              <a:gd name="connsiteX3" fmla="*/ 2501900 w 2704185"/>
              <a:gd name="connsiteY3" fmla="*/ 396875 h 1006475"/>
              <a:gd name="connsiteX4" fmla="*/ 1666875 w 2704185"/>
              <a:gd name="connsiteY4" fmla="*/ 0 h 1006475"/>
              <a:gd name="connsiteX5" fmla="*/ 600075 w 2704185"/>
              <a:gd name="connsiteY5" fmla="*/ 25400 h 1006475"/>
              <a:gd name="connsiteX6" fmla="*/ 0 w 2704185"/>
              <a:gd name="connsiteY6" fmla="*/ 615950 h 1006475"/>
              <a:gd name="connsiteX7" fmla="*/ 123825 w 2704185"/>
              <a:gd name="connsiteY7" fmla="*/ 1006475 h 1006475"/>
              <a:gd name="connsiteX0" fmla="*/ 123825 w 2710992"/>
              <a:gd name="connsiteY0" fmla="*/ 1006475 h 1006475"/>
              <a:gd name="connsiteX1" fmla="*/ 2200275 w 2710992"/>
              <a:gd name="connsiteY1" fmla="*/ 1006475 h 1006475"/>
              <a:gd name="connsiteX2" fmla="*/ 2679700 w 2710992"/>
              <a:gd name="connsiteY2" fmla="*/ 806450 h 1006475"/>
              <a:gd name="connsiteX3" fmla="*/ 2501900 w 2710992"/>
              <a:gd name="connsiteY3" fmla="*/ 396875 h 1006475"/>
              <a:gd name="connsiteX4" fmla="*/ 1666875 w 2710992"/>
              <a:gd name="connsiteY4" fmla="*/ 0 h 1006475"/>
              <a:gd name="connsiteX5" fmla="*/ 600075 w 2710992"/>
              <a:gd name="connsiteY5" fmla="*/ 25400 h 1006475"/>
              <a:gd name="connsiteX6" fmla="*/ 0 w 2710992"/>
              <a:gd name="connsiteY6" fmla="*/ 615950 h 1006475"/>
              <a:gd name="connsiteX7" fmla="*/ 123825 w 2710992"/>
              <a:gd name="connsiteY7" fmla="*/ 1006475 h 1006475"/>
              <a:gd name="connsiteX0" fmla="*/ 123825 w 2710992"/>
              <a:gd name="connsiteY0" fmla="*/ 1006475 h 1006475"/>
              <a:gd name="connsiteX1" fmla="*/ 2200275 w 2710992"/>
              <a:gd name="connsiteY1" fmla="*/ 1006475 h 1006475"/>
              <a:gd name="connsiteX2" fmla="*/ 2679700 w 2710992"/>
              <a:gd name="connsiteY2" fmla="*/ 806450 h 1006475"/>
              <a:gd name="connsiteX3" fmla="*/ 2501900 w 2710992"/>
              <a:gd name="connsiteY3" fmla="*/ 396875 h 1006475"/>
              <a:gd name="connsiteX4" fmla="*/ 1666875 w 2710992"/>
              <a:gd name="connsiteY4" fmla="*/ 0 h 1006475"/>
              <a:gd name="connsiteX5" fmla="*/ 600075 w 2710992"/>
              <a:gd name="connsiteY5" fmla="*/ 25400 h 1006475"/>
              <a:gd name="connsiteX6" fmla="*/ 0 w 2710992"/>
              <a:gd name="connsiteY6" fmla="*/ 615950 h 1006475"/>
              <a:gd name="connsiteX7" fmla="*/ 123825 w 2710992"/>
              <a:gd name="connsiteY7" fmla="*/ 1006475 h 1006475"/>
              <a:gd name="connsiteX0" fmla="*/ 123825 w 2710992"/>
              <a:gd name="connsiteY0" fmla="*/ 1101363 h 1101363"/>
              <a:gd name="connsiteX1" fmla="*/ 2200275 w 2710992"/>
              <a:gd name="connsiteY1" fmla="*/ 1101363 h 1101363"/>
              <a:gd name="connsiteX2" fmla="*/ 2679700 w 2710992"/>
              <a:gd name="connsiteY2" fmla="*/ 901338 h 1101363"/>
              <a:gd name="connsiteX3" fmla="*/ 2501900 w 2710992"/>
              <a:gd name="connsiteY3" fmla="*/ 491763 h 1101363"/>
              <a:gd name="connsiteX4" fmla="*/ 1666875 w 2710992"/>
              <a:gd name="connsiteY4" fmla="*/ 94888 h 1101363"/>
              <a:gd name="connsiteX5" fmla="*/ 600075 w 2710992"/>
              <a:gd name="connsiteY5" fmla="*/ 120288 h 1101363"/>
              <a:gd name="connsiteX6" fmla="*/ 0 w 2710992"/>
              <a:gd name="connsiteY6" fmla="*/ 710838 h 1101363"/>
              <a:gd name="connsiteX7" fmla="*/ 123825 w 2710992"/>
              <a:gd name="connsiteY7" fmla="*/ 1101363 h 1101363"/>
              <a:gd name="connsiteX0" fmla="*/ 123825 w 2710992"/>
              <a:gd name="connsiteY0" fmla="*/ 1173121 h 1173121"/>
              <a:gd name="connsiteX1" fmla="*/ 2200275 w 2710992"/>
              <a:gd name="connsiteY1" fmla="*/ 1173121 h 1173121"/>
              <a:gd name="connsiteX2" fmla="*/ 2679700 w 2710992"/>
              <a:gd name="connsiteY2" fmla="*/ 973096 h 1173121"/>
              <a:gd name="connsiteX3" fmla="*/ 2501900 w 2710992"/>
              <a:gd name="connsiteY3" fmla="*/ 563521 h 1173121"/>
              <a:gd name="connsiteX4" fmla="*/ 1666875 w 2710992"/>
              <a:gd name="connsiteY4" fmla="*/ 166646 h 1173121"/>
              <a:gd name="connsiteX5" fmla="*/ 600075 w 2710992"/>
              <a:gd name="connsiteY5" fmla="*/ 192046 h 1173121"/>
              <a:gd name="connsiteX6" fmla="*/ 0 w 2710992"/>
              <a:gd name="connsiteY6" fmla="*/ 782596 h 1173121"/>
              <a:gd name="connsiteX7" fmla="*/ 123825 w 2710992"/>
              <a:gd name="connsiteY7" fmla="*/ 1173121 h 1173121"/>
              <a:gd name="connsiteX0" fmla="*/ 123825 w 2710992"/>
              <a:gd name="connsiteY0" fmla="*/ 1285704 h 1285704"/>
              <a:gd name="connsiteX1" fmla="*/ 2200275 w 2710992"/>
              <a:gd name="connsiteY1" fmla="*/ 1285704 h 1285704"/>
              <a:gd name="connsiteX2" fmla="*/ 2679700 w 2710992"/>
              <a:gd name="connsiteY2" fmla="*/ 1085679 h 1285704"/>
              <a:gd name="connsiteX3" fmla="*/ 2501900 w 2710992"/>
              <a:gd name="connsiteY3" fmla="*/ 676104 h 1285704"/>
              <a:gd name="connsiteX4" fmla="*/ 1666875 w 2710992"/>
              <a:gd name="connsiteY4" fmla="*/ 279229 h 1285704"/>
              <a:gd name="connsiteX5" fmla="*/ 600075 w 2710992"/>
              <a:gd name="connsiteY5" fmla="*/ 304629 h 1285704"/>
              <a:gd name="connsiteX6" fmla="*/ 0 w 2710992"/>
              <a:gd name="connsiteY6" fmla="*/ 895179 h 1285704"/>
              <a:gd name="connsiteX7" fmla="*/ 123825 w 2710992"/>
              <a:gd name="connsiteY7" fmla="*/ 1285704 h 1285704"/>
              <a:gd name="connsiteX0" fmla="*/ 123825 w 2710992"/>
              <a:gd name="connsiteY0" fmla="*/ 1285704 h 1285704"/>
              <a:gd name="connsiteX1" fmla="*/ 2200275 w 2710992"/>
              <a:gd name="connsiteY1" fmla="*/ 1285704 h 1285704"/>
              <a:gd name="connsiteX2" fmla="*/ 2679700 w 2710992"/>
              <a:gd name="connsiteY2" fmla="*/ 1085679 h 1285704"/>
              <a:gd name="connsiteX3" fmla="*/ 2501900 w 2710992"/>
              <a:gd name="connsiteY3" fmla="*/ 676104 h 1285704"/>
              <a:gd name="connsiteX4" fmla="*/ 1666875 w 2710992"/>
              <a:gd name="connsiteY4" fmla="*/ 279229 h 1285704"/>
              <a:gd name="connsiteX5" fmla="*/ 600075 w 2710992"/>
              <a:gd name="connsiteY5" fmla="*/ 304629 h 1285704"/>
              <a:gd name="connsiteX6" fmla="*/ 0 w 2710992"/>
              <a:gd name="connsiteY6" fmla="*/ 895179 h 1285704"/>
              <a:gd name="connsiteX7" fmla="*/ 123825 w 2710992"/>
              <a:gd name="connsiteY7" fmla="*/ 1285704 h 1285704"/>
              <a:gd name="connsiteX0" fmla="*/ 216585 w 2803752"/>
              <a:gd name="connsiteY0" fmla="*/ 1285704 h 1285704"/>
              <a:gd name="connsiteX1" fmla="*/ 2293035 w 2803752"/>
              <a:gd name="connsiteY1" fmla="*/ 1285704 h 1285704"/>
              <a:gd name="connsiteX2" fmla="*/ 2772460 w 2803752"/>
              <a:gd name="connsiteY2" fmla="*/ 1085679 h 1285704"/>
              <a:gd name="connsiteX3" fmla="*/ 2594660 w 2803752"/>
              <a:gd name="connsiteY3" fmla="*/ 676104 h 1285704"/>
              <a:gd name="connsiteX4" fmla="*/ 1759635 w 2803752"/>
              <a:gd name="connsiteY4" fmla="*/ 279229 h 1285704"/>
              <a:gd name="connsiteX5" fmla="*/ 692835 w 2803752"/>
              <a:gd name="connsiteY5" fmla="*/ 304629 h 1285704"/>
              <a:gd name="connsiteX6" fmla="*/ 92760 w 2803752"/>
              <a:gd name="connsiteY6" fmla="*/ 895179 h 1285704"/>
              <a:gd name="connsiteX7" fmla="*/ 216585 w 2803752"/>
              <a:gd name="connsiteY7" fmla="*/ 1285704 h 1285704"/>
              <a:gd name="connsiteX0" fmla="*/ 319131 w 2906298"/>
              <a:gd name="connsiteY0" fmla="*/ 1285704 h 1285704"/>
              <a:gd name="connsiteX1" fmla="*/ 2395581 w 2906298"/>
              <a:gd name="connsiteY1" fmla="*/ 1285704 h 1285704"/>
              <a:gd name="connsiteX2" fmla="*/ 2875006 w 2906298"/>
              <a:gd name="connsiteY2" fmla="*/ 1085679 h 1285704"/>
              <a:gd name="connsiteX3" fmla="*/ 2697206 w 2906298"/>
              <a:gd name="connsiteY3" fmla="*/ 676104 h 1285704"/>
              <a:gd name="connsiteX4" fmla="*/ 1862181 w 2906298"/>
              <a:gd name="connsiteY4" fmla="*/ 279229 h 1285704"/>
              <a:gd name="connsiteX5" fmla="*/ 795381 w 2906298"/>
              <a:gd name="connsiteY5" fmla="*/ 304629 h 1285704"/>
              <a:gd name="connsiteX6" fmla="*/ 195306 w 2906298"/>
              <a:gd name="connsiteY6" fmla="*/ 895179 h 1285704"/>
              <a:gd name="connsiteX7" fmla="*/ 319131 w 2906298"/>
              <a:gd name="connsiteY7" fmla="*/ 1285704 h 1285704"/>
              <a:gd name="connsiteX0" fmla="*/ 420994 w 3008161"/>
              <a:gd name="connsiteY0" fmla="*/ 1285704 h 1285704"/>
              <a:gd name="connsiteX1" fmla="*/ 2497444 w 3008161"/>
              <a:gd name="connsiteY1" fmla="*/ 1285704 h 1285704"/>
              <a:gd name="connsiteX2" fmla="*/ 2976869 w 3008161"/>
              <a:gd name="connsiteY2" fmla="*/ 1085679 h 1285704"/>
              <a:gd name="connsiteX3" fmla="*/ 2799069 w 3008161"/>
              <a:gd name="connsiteY3" fmla="*/ 676104 h 1285704"/>
              <a:gd name="connsiteX4" fmla="*/ 1964044 w 3008161"/>
              <a:gd name="connsiteY4" fmla="*/ 279229 h 1285704"/>
              <a:gd name="connsiteX5" fmla="*/ 897244 w 3008161"/>
              <a:gd name="connsiteY5" fmla="*/ 304629 h 1285704"/>
              <a:gd name="connsiteX6" fmla="*/ 297169 w 3008161"/>
              <a:gd name="connsiteY6" fmla="*/ 895179 h 1285704"/>
              <a:gd name="connsiteX7" fmla="*/ 420994 w 3008161"/>
              <a:gd name="connsiteY7" fmla="*/ 1285704 h 128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8161" h="1285704">
                <a:moveTo>
                  <a:pt x="420994" y="1285704"/>
                </a:moveTo>
                <a:lnTo>
                  <a:pt x="2497444" y="1285704"/>
                </a:lnTo>
                <a:cubicBezTo>
                  <a:pt x="2800127" y="1269829"/>
                  <a:pt x="2934536" y="1209504"/>
                  <a:pt x="2976869" y="1085679"/>
                </a:cubicBezTo>
                <a:cubicBezTo>
                  <a:pt x="3073177" y="872954"/>
                  <a:pt x="2928186" y="730079"/>
                  <a:pt x="2799069" y="676104"/>
                </a:cubicBezTo>
                <a:cubicBezTo>
                  <a:pt x="2787427" y="258062"/>
                  <a:pt x="2299536" y="49571"/>
                  <a:pt x="1964044" y="279229"/>
                </a:cubicBezTo>
                <a:cubicBezTo>
                  <a:pt x="1792594" y="-106004"/>
                  <a:pt x="1087744" y="-88013"/>
                  <a:pt x="897244" y="304629"/>
                </a:cubicBezTo>
                <a:cubicBezTo>
                  <a:pt x="468619" y="101429"/>
                  <a:pt x="1894" y="488779"/>
                  <a:pt x="297169" y="895179"/>
                </a:cubicBezTo>
                <a:cubicBezTo>
                  <a:pt x="-188606" y="965029"/>
                  <a:pt x="-29856" y="1266654"/>
                  <a:pt x="420994" y="1285704"/>
                </a:cubicBezTo>
                <a:close/>
              </a:path>
            </a:pathLst>
          </a:custGeom>
          <a:solidFill>
            <a:srgbClr val="00B0F0"/>
          </a:solidFill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 rot="20620448">
            <a:off x="7062275" y="2072142"/>
            <a:ext cx="837818" cy="928439"/>
            <a:chOff x="2057400" y="2332412"/>
            <a:chExt cx="324766" cy="568896"/>
          </a:xfrm>
          <a:solidFill>
            <a:srgbClr val="00B0F0"/>
          </a:solidFill>
        </p:grpSpPr>
        <p:sp>
          <p:nvSpPr>
            <p:cNvPr id="8" name="Oval 7"/>
            <p:cNvSpPr/>
            <p:nvPr/>
          </p:nvSpPr>
          <p:spPr>
            <a:xfrm>
              <a:off x="2057400" y="2743200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15508" y="2562301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24058" y="2332412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752600" y="2013905"/>
            <a:ext cx="4953000" cy="992579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r>
              <a:rPr lang="en-US" sz="4000" b="1" i="1" dirty="0" smtClean="0">
                <a:solidFill>
                  <a:srgbClr val="C00000"/>
                </a:solidFill>
              </a:rPr>
              <a:t>2.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Ôn</a:t>
            </a:r>
            <a:r>
              <a:rPr lang="en-US" sz="4000" b="1" i="1" dirty="0" smtClean="0">
                <a:solidFill>
                  <a:srgbClr val="C00000"/>
                </a:solidFill>
              </a:rPr>
              <a:t> 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sắp</a:t>
            </a:r>
            <a:r>
              <a:rPr lang="en-US" sz="4000" b="1" i="1" dirty="0" smtClean="0">
                <a:solidFill>
                  <a:srgbClr val="C00000"/>
                </a:solidFill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xếp</a:t>
            </a:r>
            <a:r>
              <a:rPr lang="en-US" sz="4000" b="1" i="1" dirty="0" smtClean="0">
                <a:solidFill>
                  <a:srgbClr val="C00000"/>
                </a:solidFill>
              </a:rPr>
              <a:t> 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theo</a:t>
            </a:r>
            <a:r>
              <a:rPr lang="en-US" sz="4000" b="1" i="1" dirty="0" smtClean="0">
                <a:solidFill>
                  <a:srgbClr val="C00000"/>
                </a:solidFill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quy</a:t>
            </a:r>
            <a:r>
              <a:rPr lang="en-US" sz="4000" b="1" i="1" dirty="0" smtClean="0">
                <a:solidFill>
                  <a:srgbClr val="C00000"/>
                </a:solidFill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tắc</a:t>
            </a:r>
            <a:r>
              <a:rPr lang="en-US" sz="4000" b="1" i="1" dirty="0" smtClean="0">
                <a:solidFill>
                  <a:srgbClr val="C00000"/>
                </a:solidFill>
              </a:rPr>
              <a:t> 2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đối</a:t>
            </a:r>
            <a:r>
              <a:rPr lang="en-US" sz="4000" b="1" i="1" dirty="0" smtClean="0">
                <a:solidFill>
                  <a:srgbClr val="C00000"/>
                </a:solidFill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tượng</a:t>
            </a:r>
            <a:endParaRPr lang="en-US" sz="4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15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14400" y="963385"/>
            <a:ext cx="1625600" cy="91440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208" y="1028701"/>
            <a:ext cx="1374097" cy="68579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3519524"/>
            <a:ext cx="1895475" cy="142160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3518911"/>
            <a:ext cx="1895475" cy="1421606"/>
          </a:xfrm>
          <a:prstGeom prst="rect">
            <a:avLst/>
          </a:prstGeom>
        </p:spPr>
      </p:pic>
      <p:pic>
        <p:nvPicPr>
          <p:cNvPr id="6" name="Picture 15" descr="Heart-and-Ros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893" y="4342174"/>
            <a:ext cx="3359340" cy="62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4200" y="3518911"/>
            <a:ext cx="32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1:1</a:t>
            </a:r>
            <a:endParaRPr lang="en-US" sz="6600" b="1" dirty="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24400" y="1028700"/>
            <a:ext cx="1422400" cy="800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383" y="1095846"/>
            <a:ext cx="1501293" cy="7492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208" y="2090061"/>
            <a:ext cx="1521323" cy="759278"/>
          </a:xfrm>
          <a:prstGeom prst="rect">
            <a:avLst/>
          </a:prstGeom>
        </p:spPr>
      </p:pic>
      <p:pic>
        <p:nvPicPr>
          <p:cNvPr id="13" name="Content Placeholder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90600" y="1951266"/>
            <a:ext cx="1654628" cy="930728"/>
          </a:xfrm>
          <a:prstGeom prst="rect">
            <a:avLst/>
          </a:prstGeom>
        </p:spPr>
      </p:pic>
      <p:pic>
        <p:nvPicPr>
          <p:cNvPr id="14" name="Content Placeholder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69543" y="2041074"/>
            <a:ext cx="1422400" cy="800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097" y="2041989"/>
            <a:ext cx="1501293" cy="74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4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135336" y="2525170"/>
            <a:ext cx="2170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prstClr val="black"/>
                </a:solidFill>
              </a:rPr>
              <a:t>…</a:t>
            </a:r>
            <a:endParaRPr lang="en-US" sz="5400" dirty="0">
              <a:solidFill>
                <a:prstClr val="black"/>
              </a:solidFill>
            </a:endParaRPr>
          </a:p>
        </p:txBody>
      </p:sp>
      <p:sp>
        <p:nvSpPr>
          <p:cNvPr id="18" name="TextBox 17">
            <a:hlinkClick r:id="rId3" action="ppaction://hlinksldjump"/>
          </p:cNvPr>
          <p:cNvSpPr txBox="1"/>
          <p:nvPr/>
        </p:nvSpPr>
        <p:spPr>
          <a:xfrm>
            <a:off x="2910041" y="3086100"/>
            <a:ext cx="338809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1-2</a:t>
            </a:r>
            <a:endParaRPr lang="en-US" sz="166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3" t="36022" r="31306" b="31876"/>
          <a:stretch/>
        </p:blipFill>
        <p:spPr>
          <a:xfrm>
            <a:off x="920812" y="1599628"/>
            <a:ext cx="1066800" cy="6809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8" t="3290" r="8073" b="3290"/>
          <a:stretch/>
        </p:blipFill>
        <p:spPr>
          <a:xfrm>
            <a:off x="1987613" y="1505937"/>
            <a:ext cx="1041539" cy="7804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8" t="3290" r="8073" b="3290"/>
          <a:stretch/>
        </p:blipFill>
        <p:spPr>
          <a:xfrm>
            <a:off x="3029152" y="1511504"/>
            <a:ext cx="1041539" cy="7804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3" t="36022" r="31306" b="31876"/>
          <a:stretch/>
        </p:blipFill>
        <p:spPr>
          <a:xfrm>
            <a:off x="4070690" y="1693892"/>
            <a:ext cx="1066800" cy="6809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8" t="3290" r="8073" b="3290"/>
          <a:stretch/>
        </p:blipFill>
        <p:spPr>
          <a:xfrm>
            <a:off x="5137491" y="1600201"/>
            <a:ext cx="1041539" cy="7804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8" t="3290" r="8073" b="3290"/>
          <a:stretch/>
        </p:blipFill>
        <p:spPr>
          <a:xfrm>
            <a:off x="6179030" y="1605768"/>
            <a:ext cx="1041539" cy="78043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3" t="36022" r="31306" b="31876"/>
          <a:stretch/>
        </p:blipFill>
        <p:spPr>
          <a:xfrm>
            <a:off x="7154232" y="1688131"/>
            <a:ext cx="1066800" cy="68097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8" t="3290" r="8073" b="3290"/>
          <a:stretch/>
        </p:blipFill>
        <p:spPr>
          <a:xfrm>
            <a:off x="946074" y="2405131"/>
            <a:ext cx="1041539" cy="78043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8" t="3290" r="8073" b="3290"/>
          <a:stretch/>
        </p:blipFill>
        <p:spPr>
          <a:xfrm>
            <a:off x="1987613" y="2410698"/>
            <a:ext cx="1041539" cy="78043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3" t="36022" r="31306" b="31876"/>
          <a:stretch/>
        </p:blipFill>
        <p:spPr>
          <a:xfrm>
            <a:off x="3029151" y="2525171"/>
            <a:ext cx="1066800" cy="68097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8" t="3290" r="8073" b="3290"/>
          <a:stretch/>
        </p:blipFill>
        <p:spPr>
          <a:xfrm>
            <a:off x="4095952" y="2431480"/>
            <a:ext cx="1041539" cy="7804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8" t="3290" r="8073" b="3290"/>
          <a:stretch/>
        </p:blipFill>
        <p:spPr>
          <a:xfrm>
            <a:off x="5093798" y="2446885"/>
            <a:ext cx="1041539" cy="78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2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020095" y="3886200"/>
            <a:ext cx="34794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…</a:t>
            </a:r>
            <a:endParaRPr lang="en-US" sz="8800" dirty="0"/>
          </a:p>
        </p:txBody>
      </p:sp>
      <p:sp>
        <p:nvSpPr>
          <p:cNvPr id="21" name="TextBox 20">
            <a:hlinkClick r:id="rId3" action="ppaction://hlinksldjump"/>
          </p:cNvPr>
          <p:cNvSpPr txBox="1"/>
          <p:nvPr/>
        </p:nvSpPr>
        <p:spPr>
          <a:xfrm>
            <a:off x="2910440" y="571500"/>
            <a:ext cx="31657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/>
              <a:t>2-2</a:t>
            </a:r>
            <a:endParaRPr lang="en-US" sz="1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6" t="7524" r="11768"/>
          <a:stretch/>
        </p:blipFill>
        <p:spPr>
          <a:xfrm>
            <a:off x="2223579" y="2401151"/>
            <a:ext cx="983672" cy="8794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4341" r="4193" b="4341"/>
          <a:stretch/>
        </p:blipFill>
        <p:spPr>
          <a:xfrm>
            <a:off x="4436715" y="2474243"/>
            <a:ext cx="1297752" cy="7332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6" t="7524" r="11768"/>
          <a:stretch/>
        </p:blipFill>
        <p:spPr>
          <a:xfrm>
            <a:off x="1239907" y="2401152"/>
            <a:ext cx="983672" cy="8794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4341" r="4193" b="4341"/>
          <a:stretch/>
        </p:blipFill>
        <p:spPr>
          <a:xfrm>
            <a:off x="3138963" y="2474244"/>
            <a:ext cx="1297752" cy="7332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6" t="7524" r="11768"/>
          <a:stretch/>
        </p:blipFill>
        <p:spPr>
          <a:xfrm>
            <a:off x="6725066" y="2328059"/>
            <a:ext cx="983672" cy="87945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6" t="7524" r="11768"/>
          <a:stretch/>
        </p:blipFill>
        <p:spPr>
          <a:xfrm>
            <a:off x="5741394" y="2328060"/>
            <a:ext cx="983672" cy="87945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6" t="7524" r="11768"/>
          <a:stretch/>
        </p:blipFill>
        <p:spPr>
          <a:xfrm>
            <a:off x="4637557" y="3196270"/>
            <a:ext cx="983672" cy="87945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4341" r="4193" b="4341"/>
          <a:stretch/>
        </p:blipFill>
        <p:spPr>
          <a:xfrm>
            <a:off x="6850693" y="3269362"/>
            <a:ext cx="1297752" cy="73326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6" t="7524" r="11768"/>
          <a:stretch/>
        </p:blipFill>
        <p:spPr>
          <a:xfrm>
            <a:off x="3653885" y="3196271"/>
            <a:ext cx="983672" cy="87945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4341" r="4193" b="4341"/>
          <a:stretch/>
        </p:blipFill>
        <p:spPr>
          <a:xfrm>
            <a:off x="5552941" y="3269363"/>
            <a:ext cx="1297752" cy="73326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4341" r="4193" b="4341"/>
          <a:stretch/>
        </p:blipFill>
        <p:spPr>
          <a:xfrm>
            <a:off x="2277723" y="3269362"/>
            <a:ext cx="1297752" cy="73326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4341" r="4193" b="4341"/>
          <a:stretch/>
        </p:blipFill>
        <p:spPr>
          <a:xfrm>
            <a:off x="979971" y="3269363"/>
            <a:ext cx="1297752" cy="73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9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591461" y="3622191"/>
            <a:ext cx="16074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…</a:t>
            </a:r>
            <a:endParaRPr lang="en-US" sz="6600" dirty="0"/>
          </a:p>
        </p:txBody>
      </p:sp>
      <p:sp>
        <p:nvSpPr>
          <p:cNvPr id="25" name="TextBox 24"/>
          <p:cNvSpPr txBox="1"/>
          <p:nvPr/>
        </p:nvSpPr>
        <p:spPr>
          <a:xfrm>
            <a:off x="3480577" y="1"/>
            <a:ext cx="280083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/>
              <a:t>2-3</a:t>
            </a:r>
            <a:endParaRPr lang="en-US" sz="13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82" y="1945499"/>
            <a:ext cx="990599" cy="752944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2" t="4052" r="1042" b="22073"/>
          <a:stretch/>
        </p:blipFill>
        <p:spPr>
          <a:xfrm>
            <a:off x="5107928" y="1963264"/>
            <a:ext cx="1204028" cy="874728"/>
          </a:xfrm>
          <a:prstGeom prst="rect">
            <a:avLst/>
          </a:prstGeom>
        </p:spPr>
      </p:pic>
      <p:pic>
        <p:nvPicPr>
          <p:cNvPr id="60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372" y="1976671"/>
            <a:ext cx="990599" cy="75294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2" t="4052" r="1042" b="22073"/>
          <a:stretch/>
        </p:blipFill>
        <p:spPr>
          <a:xfrm>
            <a:off x="2757709" y="1976672"/>
            <a:ext cx="1185573" cy="86132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2" t="4052" r="1042" b="22073"/>
          <a:stretch/>
        </p:blipFill>
        <p:spPr>
          <a:xfrm>
            <a:off x="3932506" y="1994437"/>
            <a:ext cx="1175423" cy="853946"/>
          </a:xfrm>
          <a:prstGeom prst="rect">
            <a:avLst/>
          </a:prstGeom>
        </p:spPr>
      </p:pic>
      <p:pic>
        <p:nvPicPr>
          <p:cNvPr id="63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869" y="2869248"/>
            <a:ext cx="990599" cy="752944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2" t="4052" r="1042" b="22073"/>
          <a:stretch/>
        </p:blipFill>
        <p:spPr>
          <a:xfrm>
            <a:off x="2342840" y="2883801"/>
            <a:ext cx="1204028" cy="874728"/>
          </a:xfrm>
          <a:prstGeom prst="rect">
            <a:avLst/>
          </a:prstGeom>
        </p:spPr>
      </p:pic>
      <p:pic>
        <p:nvPicPr>
          <p:cNvPr id="65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468" y="2928489"/>
            <a:ext cx="990599" cy="75294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2" t="4052" r="1042" b="22073"/>
          <a:stretch/>
        </p:blipFill>
        <p:spPr>
          <a:xfrm>
            <a:off x="-7380" y="2897209"/>
            <a:ext cx="1185573" cy="86132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2" t="4052" r="1042" b="22073"/>
          <a:stretch/>
        </p:blipFill>
        <p:spPr>
          <a:xfrm>
            <a:off x="1167418" y="2914975"/>
            <a:ext cx="1175423" cy="853946"/>
          </a:xfrm>
          <a:prstGeom prst="rect">
            <a:avLst/>
          </a:prstGeom>
        </p:spPr>
      </p:pic>
      <p:pic>
        <p:nvPicPr>
          <p:cNvPr id="68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57" y="1994437"/>
            <a:ext cx="990599" cy="752944"/>
          </a:xfrm>
          <a:prstGeom prst="rect">
            <a:avLst/>
          </a:prstGeom>
        </p:spPr>
      </p:pic>
      <p:pic>
        <p:nvPicPr>
          <p:cNvPr id="69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847" y="2025609"/>
            <a:ext cx="990599" cy="75294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2" t="4052" r="1042" b="22073"/>
          <a:stretch/>
        </p:blipFill>
        <p:spPr>
          <a:xfrm>
            <a:off x="7890267" y="2873410"/>
            <a:ext cx="1204028" cy="874728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2" t="4052" r="1042" b="22073"/>
          <a:stretch/>
        </p:blipFill>
        <p:spPr>
          <a:xfrm>
            <a:off x="5540048" y="2886818"/>
            <a:ext cx="1185573" cy="86132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2" t="4052" r="1042" b="22073"/>
          <a:stretch/>
        </p:blipFill>
        <p:spPr>
          <a:xfrm>
            <a:off x="6714845" y="2904583"/>
            <a:ext cx="1175423" cy="853946"/>
          </a:xfrm>
          <a:prstGeom prst="rect">
            <a:avLst/>
          </a:prstGeom>
        </p:spPr>
      </p:pic>
      <p:pic>
        <p:nvPicPr>
          <p:cNvPr id="19" name="Picture 7" descr="star02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035" y="4167438"/>
            <a:ext cx="68008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85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307787" y="1023320"/>
            <a:ext cx="5555876" cy="2064830"/>
          </a:xfrm>
          <a:custGeom>
            <a:avLst/>
            <a:gdLst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704185"/>
              <a:gd name="connsiteY0" fmla="*/ 1006475 h 1006475"/>
              <a:gd name="connsiteX1" fmla="*/ 2200275 w 2704185"/>
              <a:gd name="connsiteY1" fmla="*/ 1006475 h 1006475"/>
              <a:gd name="connsiteX2" fmla="*/ 2679700 w 2704185"/>
              <a:gd name="connsiteY2" fmla="*/ 806450 h 1006475"/>
              <a:gd name="connsiteX3" fmla="*/ 2501900 w 2704185"/>
              <a:gd name="connsiteY3" fmla="*/ 396875 h 1006475"/>
              <a:gd name="connsiteX4" fmla="*/ 1666875 w 2704185"/>
              <a:gd name="connsiteY4" fmla="*/ 0 h 1006475"/>
              <a:gd name="connsiteX5" fmla="*/ 600075 w 2704185"/>
              <a:gd name="connsiteY5" fmla="*/ 25400 h 1006475"/>
              <a:gd name="connsiteX6" fmla="*/ 0 w 2704185"/>
              <a:gd name="connsiteY6" fmla="*/ 615950 h 1006475"/>
              <a:gd name="connsiteX7" fmla="*/ 123825 w 2704185"/>
              <a:gd name="connsiteY7" fmla="*/ 1006475 h 1006475"/>
              <a:gd name="connsiteX0" fmla="*/ 123825 w 2710992"/>
              <a:gd name="connsiteY0" fmla="*/ 1006475 h 1006475"/>
              <a:gd name="connsiteX1" fmla="*/ 2200275 w 2710992"/>
              <a:gd name="connsiteY1" fmla="*/ 1006475 h 1006475"/>
              <a:gd name="connsiteX2" fmla="*/ 2679700 w 2710992"/>
              <a:gd name="connsiteY2" fmla="*/ 806450 h 1006475"/>
              <a:gd name="connsiteX3" fmla="*/ 2501900 w 2710992"/>
              <a:gd name="connsiteY3" fmla="*/ 396875 h 1006475"/>
              <a:gd name="connsiteX4" fmla="*/ 1666875 w 2710992"/>
              <a:gd name="connsiteY4" fmla="*/ 0 h 1006475"/>
              <a:gd name="connsiteX5" fmla="*/ 600075 w 2710992"/>
              <a:gd name="connsiteY5" fmla="*/ 25400 h 1006475"/>
              <a:gd name="connsiteX6" fmla="*/ 0 w 2710992"/>
              <a:gd name="connsiteY6" fmla="*/ 615950 h 1006475"/>
              <a:gd name="connsiteX7" fmla="*/ 123825 w 2710992"/>
              <a:gd name="connsiteY7" fmla="*/ 1006475 h 1006475"/>
              <a:gd name="connsiteX0" fmla="*/ 123825 w 2710992"/>
              <a:gd name="connsiteY0" fmla="*/ 1006475 h 1006475"/>
              <a:gd name="connsiteX1" fmla="*/ 2200275 w 2710992"/>
              <a:gd name="connsiteY1" fmla="*/ 1006475 h 1006475"/>
              <a:gd name="connsiteX2" fmla="*/ 2679700 w 2710992"/>
              <a:gd name="connsiteY2" fmla="*/ 806450 h 1006475"/>
              <a:gd name="connsiteX3" fmla="*/ 2501900 w 2710992"/>
              <a:gd name="connsiteY3" fmla="*/ 396875 h 1006475"/>
              <a:gd name="connsiteX4" fmla="*/ 1666875 w 2710992"/>
              <a:gd name="connsiteY4" fmla="*/ 0 h 1006475"/>
              <a:gd name="connsiteX5" fmla="*/ 600075 w 2710992"/>
              <a:gd name="connsiteY5" fmla="*/ 25400 h 1006475"/>
              <a:gd name="connsiteX6" fmla="*/ 0 w 2710992"/>
              <a:gd name="connsiteY6" fmla="*/ 615950 h 1006475"/>
              <a:gd name="connsiteX7" fmla="*/ 123825 w 2710992"/>
              <a:gd name="connsiteY7" fmla="*/ 1006475 h 1006475"/>
              <a:gd name="connsiteX0" fmla="*/ 123825 w 2710992"/>
              <a:gd name="connsiteY0" fmla="*/ 1101363 h 1101363"/>
              <a:gd name="connsiteX1" fmla="*/ 2200275 w 2710992"/>
              <a:gd name="connsiteY1" fmla="*/ 1101363 h 1101363"/>
              <a:gd name="connsiteX2" fmla="*/ 2679700 w 2710992"/>
              <a:gd name="connsiteY2" fmla="*/ 901338 h 1101363"/>
              <a:gd name="connsiteX3" fmla="*/ 2501900 w 2710992"/>
              <a:gd name="connsiteY3" fmla="*/ 491763 h 1101363"/>
              <a:gd name="connsiteX4" fmla="*/ 1666875 w 2710992"/>
              <a:gd name="connsiteY4" fmla="*/ 94888 h 1101363"/>
              <a:gd name="connsiteX5" fmla="*/ 600075 w 2710992"/>
              <a:gd name="connsiteY5" fmla="*/ 120288 h 1101363"/>
              <a:gd name="connsiteX6" fmla="*/ 0 w 2710992"/>
              <a:gd name="connsiteY6" fmla="*/ 710838 h 1101363"/>
              <a:gd name="connsiteX7" fmla="*/ 123825 w 2710992"/>
              <a:gd name="connsiteY7" fmla="*/ 1101363 h 1101363"/>
              <a:gd name="connsiteX0" fmla="*/ 123825 w 2710992"/>
              <a:gd name="connsiteY0" fmla="*/ 1173121 h 1173121"/>
              <a:gd name="connsiteX1" fmla="*/ 2200275 w 2710992"/>
              <a:gd name="connsiteY1" fmla="*/ 1173121 h 1173121"/>
              <a:gd name="connsiteX2" fmla="*/ 2679700 w 2710992"/>
              <a:gd name="connsiteY2" fmla="*/ 973096 h 1173121"/>
              <a:gd name="connsiteX3" fmla="*/ 2501900 w 2710992"/>
              <a:gd name="connsiteY3" fmla="*/ 563521 h 1173121"/>
              <a:gd name="connsiteX4" fmla="*/ 1666875 w 2710992"/>
              <a:gd name="connsiteY4" fmla="*/ 166646 h 1173121"/>
              <a:gd name="connsiteX5" fmla="*/ 600075 w 2710992"/>
              <a:gd name="connsiteY5" fmla="*/ 192046 h 1173121"/>
              <a:gd name="connsiteX6" fmla="*/ 0 w 2710992"/>
              <a:gd name="connsiteY6" fmla="*/ 782596 h 1173121"/>
              <a:gd name="connsiteX7" fmla="*/ 123825 w 2710992"/>
              <a:gd name="connsiteY7" fmla="*/ 1173121 h 1173121"/>
              <a:gd name="connsiteX0" fmla="*/ 123825 w 2710992"/>
              <a:gd name="connsiteY0" fmla="*/ 1285704 h 1285704"/>
              <a:gd name="connsiteX1" fmla="*/ 2200275 w 2710992"/>
              <a:gd name="connsiteY1" fmla="*/ 1285704 h 1285704"/>
              <a:gd name="connsiteX2" fmla="*/ 2679700 w 2710992"/>
              <a:gd name="connsiteY2" fmla="*/ 1085679 h 1285704"/>
              <a:gd name="connsiteX3" fmla="*/ 2501900 w 2710992"/>
              <a:gd name="connsiteY3" fmla="*/ 676104 h 1285704"/>
              <a:gd name="connsiteX4" fmla="*/ 1666875 w 2710992"/>
              <a:gd name="connsiteY4" fmla="*/ 279229 h 1285704"/>
              <a:gd name="connsiteX5" fmla="*/ 600075 w 2710992"/>
              <a:gd name="connsiteY5" fmla="*/ 304629 h 1285704"/>
              <a:gd name="connsiteX6" fmla="*/ 0 w 2710992"/>
              <a:gd name="connsiteY6" fmla="*/ 895179 h 1285704"/>
              <a:gd name="connsiteX7" fmla="*/ 123825 w 2710992"/>
              <a:gd name="connsiteY7" fmla="*/ 1285704 h 1285704"/>
              <a:gd name="connsiteX0" fmla="*/ 123825 w 2710992"/>
              <a:gd name="connsiteY0" fmla="*/ 1285704 h 1285704"/>
              <a:gd name="connsiteX1" fmla="*/ 2200275 w 2710992"/>
              <a:gd name="connsiteY1" fmla="*/ 1285704 h 1285704"/>
              <a:gd name="connsiteX2" fmla="*/ 2679700 w 2710992"/>
              <a:gd name="connsiteY2" fmla="*/ 1085679 h 1285704"/>
              <a:gd name="connsiteX3" fmla="*/ 2501900 w 2710992"/>
              <a:gd name="connsiteY3" fmla="*/ 676104 h 1285704"/>
              <a:gd name="connsiteX4" fmla="*/ 1666875 w 2710992"/>
              <a:gd name="connsiteY4" fmla="*/ 279229 h 1285704"/>
              <a:gd name="connsiteX5" fmla="*/ 600075 w 2710992"/>
              <a:gd name="connsiteY5" fmla="*/ 304629 h 1285704"/>
              <a:gd name="connsiteX6" fmla="*/ 0 w 2710992"/>
              <a:gd name="connsiteY6" fmla="*/ 895179 h 1285704"/>
              <a:gd name="connsiteX7" fmla="*/ 123825 w 2710992"/>
              <a:gd name="connsiteY7" fmla="*/ 1285704 h 1285704"/>
              <a:gd name="connsiteX0" fmla="*/ 216585 w 2803752"/>
              <a:gd name="connsiteY0" fmla="*/ 1285704 h 1285704"/>
              <a:gd name="connsiteX1" fmla="*/ 2293035 w 2803752"/>
              <a:gd name="connsiteY1" fmla="*/ 1285704 h 1285704"/>
              <a:gd name="connsiteX2" fmla="*/ 2772460 w 2803752"/>
              <a:gd name="connsiteY2" fmla="*/ 1085679 h 1285704"/>
              <a:gd name="connsiteX3" fmla="*/ 2594660 w 2803752"/>
              <a:gd name="connsiteY3" fmla="*/ 676104 h 1285704"/>
              <a:gd name="connsiteX4" fmla="*/ 1759635 w 2803752"/>
              <a:gd name="connsiteY4" fmla="*/ 279229 h 1285704"/>
              <a:gd name="connsiteX5" fmla="*/ 692835 w 2803752"/>
              <a:gd name="connsiteY5" fmla="*/ 304629 h 1285704"/>
              <a:gd name="connsiteX6" fmla="*/ 92760 w 2803752"/>
              <a:gd name="connsiteY6" fmla="*/ 895179 h 1285704"/>
              <a:gd name="connsiteX7" fmla="*/ 216585 w 2803752"/>
              <a:gd name="connsiteY7" fmla="*/ 1285704 h 1285704"/>
              <a:gd name="connsiteX0" fmla="*/ 319131 w 2906298"/>
              <a:gd name="connsiteY0" fmla="*/ 1285704 h 1285704"/>
              <a:gd name="connsiteX1" fmla="*/ 2395581 w 2906298"/>
              <a:gd name="connsiteY1" fmla="*/ 1285704 h 1285704"/>
              <a:gd name="connsiteX2" fmla="*/ 2875006 w 2906298"/>
              <a:gd name="connsiteY2" fmla="*/ 1085679 h 1285704"/>
              <a:gd name="connsiteX3" fmla="*/ 2697206 w 2906298"/>
              <a:gd name="connsiteY3" fmla="*/ 676104 h 1285704"/>
              <a:gd name="connsiteX4" fmla="*/ 1862181 w 2906298"/>
              <a:gd name="connsiteY4" fmla="*/ 279229 h 1285704"/>
              <a:gd name="connsiteX5" fmla="*/ 795381 w 2906298"/>
              <a:gd name="connsiteY5" fmla="*/ 304629 h 1285704"/>
              <a:gd name="connsiteX6" fmla="*/ 195306 w 2906298"/>
              <a:gd name="connsiteY6" fmla="*/ 895179 h 1285704"/>
              <a:gd name="connsiteX7" fmla="*/ 319131 w 2906298"/>
              <a:gd name="connsiteY7" fmla="*/ 1285704 h 1285704"/>
              <a:gd name="connsiteX0" fmla="*/ 420994 w 3008161"/>
              <a:gd name="connsiteY0" fmla="*/ 1285704 h 1285704"/>
              <a:gd name="connsiteX1" fmla="*/ 2497444 w 3008161"/>
              <a:gd name="connsiteY1" fmla="*/ 1285704 h 1285704"/>
              <a:gd name="connsiteX2" fmla="*/ 2976869 w 3008161"/>
              <a:gd name="connsiteY2" fmla="*/ 1085679 h 1285704"/>
              <a:gd name="connsiteX3" fmla="*/ 2799069 w 3008161"/>
              <a:gd name="connsiteY3" fmla="*/ 676104 h 1285704"/>
              <a:gd name="connsiteX4" fmla="*/ 1964044 w 3008161"/>
              <a:gd name="connsiteY4" fmla="*/ 279229 h 1285704"/>
              <a:gd name="connsiteX5" fmla="*/ 897244 w 3008161"/>
              <a:gd name="connsiteY5" fmla="*/ 304629 h 1285704"/>
              <a:gd name="connsiteX6" fmla="*/ 297169 w 3008161"/>
              <a:gd name="connsiteY6" fmla="*/ 895179 h 1285704"/>
              <a:gd name="connsiteX7" fmla="*/ 420994 w 3008161"/>
              <a:gd name="connsiteY7" fmla="*/ 1285704 h 128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8161" h="1285704">
                <a:moveTo>
                  <a:pt x="420994" y="1285704"/>
                </a:moveTo>
                <a:lnTo>
                  <a:pt x="2497444" y="1285704"/>
                </a:lnTo>
                <a:cubicBezTo>
                  <a:pt x="2800127" y="1269829"/>
                  <a:pt x="2934536" y="1209504"/>
                  <a:pt x="2976869" y="1085679"/>
                </a:cubicBezTo>
                <a:cubicBezTo>
                  <a:pt x="3073177" y="872954"/>
                  <a:pt x="2928186" y="730079"/>
                  <a:pt x="2799069" y="676104"/>
                </a:cubicBezTo>
                <a:cubicBezTo>
                  <a:pt x="2787427" y="258062"/>
                  <a:pt x="2299536" y="49571"/>
                  <a:pt x="1964044" y="279229"/>
                </a:cubicBezTo>
                <a:cubicBezTo>
                  <a:pt x="1792594" y="-106004"/>
                  <a:pt x="1087744" y="-88013"/>
                  <a:pt x="897244" y="304629"/>
                </a:cubicBezTo>
                <a:cubicBezTo>
                  <a:pt x="468619" y="101429"/>
                  <a:pt x="1894" y="488779"/>
                  <a:pt x="297169" y="895179"/>
                </a:cubicBezTo>
                <a:cubicBezTo>
                  <a:pt x="-188606" y="965029"/>
                  <a:pt x="-29856" y="1266654"/>
                  <a:pt x="420994" y="1285704"/>
                </a:cubicBezTo>
                <a:close/>
              </a:path>
            </a:pathLst>
          </a:custGeom>
          <a:solidFill>
            <a:srgbClr val="00B0F0"/>
          </a:solidFill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 rot="20620448">
            <a:off x="7062275" y="2072142"/>
            <a:ext cx="837818" cy="928439"/>
            <a:chOff x="2057400" y="2332412"/>
            <a:chExt cx="324766" cy="568896"/>
          </a:xfrm>
          <a:solidFill>
            <a:srgbClr val="00B0F0"/>
          </a:solidFill>
        </p:grpSpPr>
        <p:sp>
          <p:nvSpPr>
            <p:cNvPr id="8" name="Oval 7"/>
            <p:cNvSpPr/>
            <p:nvPr/>
          </p:nvSpPr>
          <p:spPr>
            <a:xfrm>
              <a:off x="2057400" y="2743200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15508" y="2562301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24058" y="2332412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752600" y="2013905"/>
            <a:ext cx="4953000" cy="992579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r>
              <a:rPr lang="en-US" sz="4000" b="1" i="1" dirty="0" smtClean="0">
                <a:solidFill>
                  <a:srgbClr val="C00000"/>
                </a:solidFill>
              </a:rPr>
              <a:t>2.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Sắp</a:t>
            </a:r>
            <a:r>
              <a:rPr lang="en-US" sz="4000" b="1" i="1" dirty="0" smtClean="0">
                <a:solidFill>
                  <a:srgbClr val="C00000"/>
                </a:solidFill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xếp</a:t>
            </a:r>
            <a:r>
              <a:rPr lang="en-US" sz="4000" b="1" i="1" dirty="0" smtClean="0">
                <a:solidFill>
                  <a:srgbClr val="C00000"/>
                </a:solidFill>
              </a:rPr>
              <a:t> 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theo</a:t>
            </a:r>
            <a:r>
              <a:rPr lang="en-US" sz="4000" b="1" i="1" dirty="0" smtClean="0">
                <a:solidFill>
                  <a:srgbClr val="C00000"/>
                </a:solidFill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quy</a:t>
            </a:r>
            <a:r>
              <a:rPr lang="en-US" sz="4000" b="1" i="1" dirty="0" smtClean="0">
                <a:solidFill>
                  <a:srgbClr val="C00000"/>
                </a:solidFill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tắc</a:t>
            </a:r>
            <a:r>
              <a:rPr lang="en-US" sz="4000" b="1" i="1" dirty="0" smtClean="0">
                <a:solidFill>
                  <a:srgbClr val="C00000"/>
                </a:solidFill>
              </a:rPr>
              <a:t> 3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đối</a:t>
            </a:r>
            <a:r>
              <a:rPr lang="en-US" sz="4000" b="1" i="1" dirty="0" smtClean="0">
                <a:solidFill>
                  <a:srgbClr val="C00000"/>
                </a:solidFill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tượng</a:t>
            </a:r>
            <a:endParaRPr lang="en-US" sz="4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47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0214"/>
            <a:ext cx="1219200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518849"/>
            <a:ext cx="1743075" cy="10865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75" y="514118"/>
            <a:ext cx="1259813" cy="11440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687331"/>
            <a:ext cx="1219200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1" y="583885"/>
            <a:ext cx="1743075" cy="10865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958" y="555171"/>
            <a:ext cx="1259813" cy="11440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95401" y="3077642"/>
            <a:ext cx="53673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1:1:1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422166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119</Words>
  <Application>Microsoft Office PowerPoint</Application>
  <PresentationFormat>On-screen Show (16:9)</PresentationFormat>
  <Paragraphs>30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A3</cp:lastModifiedBy>
  <cp:revision>84</cp:revision>
  <dcterms:created xsi:type="dcterms:W3CDTF">2015-05-12T08:43:35Z</dcterms:created>
  <dcterms:modified xsi:type="dcterms:W3CDTF">2023-01-16T09:46:10Z</dcterms:modified>
</cp:coreProperties>
</file>