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9"/>
  </p:notesMasterIdLst>
  <p:sldIdLst>
    <p:sldId id="357" r:id="rId3"/>
    <p:sldId id="346" r:id="rId4"/>
    <p:sldId id="321" r:id="rId5"/>
    <p:sldId id="359" r:id="rId6"/>
    <p:sldId id="358" r:id="rId7"/>
    <p:sldId id="360" r:id="rId8"/>
    <p:sldId id="361" r:id="rId9"/>
    <p:sldId id="362" r:id="rId10"/>
    <p:sldId id="363" r:id="rId11"/>
    <p:sldId id="365" r:id="rId12"/>
    <p:sldId id="366" r:id="rId13"/>
    <p:sldId id="368" r:id="rId14"/>
    <p:sldId id="369" r:id="rId15"/>
    <p:sldId id="370" r:id="rId16"/>
    <p:sldId id="371" r:id="rId17"/>
    <p:sldId id="373" r:id="rId18"/>
    <p:sldId id="374" r:id="rId19"/>
    <p:sldId id="378" r:id="rId20"/>
    <p:sldId id="376" r:id="rId21"/>
    <p:sldId id="377" r:id="rId22"/>
    <p:sldId id="380" r:id="rId23"/>
    <p:sldId id="375" r:id="rId24"/>
    <p:sldId id="379" r:id="rId25"/>
    <p:sldId id="381" r:id="rId26"/>
    <p:sldId id="382" r:id="rId27"/>
    <p:sldId id="383" r:id="rId28"/>
  </p:sldIdLst>
  <p:sldSz cx="9144000" cy="5143500" type="screen16x9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FF99"/>
    <a:srgbClr val="00FFFF"/>
    <a:srgbClr val="FF66FF"/>
    <a:srgbClr val="CCFF33"/>
    <a:srgbClr val="FFCCFF"/>
    <a:srgbClr val="FF00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7" autoAdjust="0"/>
    <p:restoredTop sz="94654" autoAdjust="0"/>
  </p:normalViewPr>
  <p:slideViewPr>
    <p:cSldViewPr>
      <p:cViewPr>
        <p:scale>
          <a:sx n="120" d="100"/>
          <a:sy n="120" d="100"/>
        </p:scale>
        <p:origin x="-450" y="-3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687DFEEF-C6D2-4652-818B-C7D5372D2BED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22AB0146-F193-4DC5-88F8-3373178060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767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18F61F0-1197-4344-B473-C8C8CAA65426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24AE5EC-AB48-407B-A0A0-629203ADD9E1}" type="slidenum">
              <a:rPr lang="en-US" altLang="en-US" b="0" smtClean="0"/>
              <a:pPr/>
              <a:t>9</a:t>
            </a:fld>
            <a:endParaRPr lang="en-US" altLang="en-US" b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CB9CE-E87C-4F67-AC9A-BCE4B2CCB821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C7EA8-E0D6-4711-84C0-FD848B706D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5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E16F2-7237-4E86-831F-68BC46C4609A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AD229-34C9-4450-8277-F57A547208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39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01287-9113-43A6-9E63-07C823226C94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551CD-F69E-4841-8430-5342BD54DB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065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A9DFC-82C1-4820-90C5-B8683E7A2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28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19D8C-1F7A-4E69-9AEB-E84C5C8354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380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6045A-7E1D-4E66-B9DE-EB45385B73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534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DCE67-136E-4A98-A8BC-06237A45B9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954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41C15-7007-4556-B844-D2B150E93E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155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69ED1-E4BD-430F-9553-8F99FEE462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037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0FE79-4DEF-4296-B825-8CC4BAB81A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201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29A27-C223-4761-A97E-D7B933A0E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63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8A8E8-8BBB-4CC2-985D-199615D5E646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1C07D-457D-4194-9230-DF0C0734AD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644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27DC8-491B-4F5C-936A-81285487D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018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DEAD3-290E-47AC-8D6C-CA05369795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134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C9C0A-278B-4F27-AD64-BBF51D9249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450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EA965-4AE9-42D9-89D7-E0DFD3D54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54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7170E-0309-44ED-9833-1ED3C878582A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60554-C696-4788-9CF6-13195C97BA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61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8F493-481B-405B-8504-3EBA07CE5D65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91103-75F0-465C-8FC0-0BB07CC8A3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76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C39DA-B207-468E-9980-DDF41926708E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BBF7A-903B-4C3C-9EDD-3C5076B46E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67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B56FE-6773-42A5-8A6F-839A39159F69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E2F9E-0403-428B-99EC-2A7E9BB20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11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69B9E-BD6B-4578-8E03-E39397B5C862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42CEA-C210-483F-AEDA-1B532D96CB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80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9EEB1-1E47-4A1A-BBDC-6B7C00573C1B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185F8-B43D-49D9-B37B-E013976DD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70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38A6A-250C-48C9-945A-80CEE7CBDA33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BA9CC-B4D7-44D4-B528-4175A5FC93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65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33D5B7-0BE5-4291-91B6-604CB9C98ADC}" type="datetimeFigureOut">
              <a:rPr lang="en-US"/>
              <a:pPr>
                <a:defRPr/>
              </a:pPr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6C1C90B-B15E-4F66-BB26-8F7036B41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439BDEC-D35F-4B10-9610-24DBEB148F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ownloads\TroiNangTroiMua-V.A-2802169_hq.mp3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5" name="Picture 5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WordArt 8"/>
          <p:cNvSpPr>
            <a:spLocks noChangeArrowheads="1" noChangeShapeType="1" noTextEdit="1"/>
          </p:cNvSpPr>
          <p:nvPr/>
        </p:nvSpPr>
        <p:spPr bwMode="auto">
          <a:xfrm>
            <a:off x="1143000" y="4400550"/>
            <a:ext cx="6858000" cy="393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92163" y="131763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4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81200" y="1757363"/>
            <a:ext cx="54864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/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KHÁM PHÁ</a:t>
            </a:r>
          </a:p>
          <a:p>
            <a:pPr algn="ctr"/>
            <a:endParaRPr lang="en-US" sz="1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 : Một số loại rau, củ, quả</a:t>
            </a:r>
          </a:p>
          <a:p>
            <a:pPr algn="ctr"/>
            <a:r>
              <a:rPr lang="en-US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 : Mẫu giáo lớn (5 – 6 tuổi)</a:t>
            </a:r>
          </a:p>
          <a:p>
            <a:pPr algn="ctr"/>
            <a:endParaRPr lang="en-US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92163" y="4073525"/>
            <a:ext cx="746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vi-VN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663" y="819150"/>
            <a:ext cx="990599" cy="799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2" grpId="0" animBg="1"/>
      <p:bldP spid="98312" grpId="1" animBg="1"/>
      <p:bldP spid="4101" grpId="0"/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7450"/>
            <a:ext cx="44958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66975"/>
            <a:ext cx="46482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317" name="Rectangle 1"/>
          <p:cNvSpPr>
            <a:spLocks noChangeArrowheads="1"/>
          </p:cNvSpPr>
          <p:nvPr/>
        </p:nvSpPr>
        <p:spPr bwMode="auto">
          <a:xfrm>
            <a:off x="228600" y="1257300"/>
            <a:ext cx="861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cs typeface="Arial" charset="0"/>
              </a:rPr>
              <a:t>Trẻ kể một số loại rau ăn quả mà trẻ biết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67000" y="133350"/>
            <a:ext cx="4259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>
                <a:cs typeface="Arial" charset="0"/>
              </a:rPr>
              <a:t>Tìm hiểu về củ cà rốt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30463" y="227013"/>
            <a:ext cx="4283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>
                <a:solidFill>
                  <a:srgbClr val="FFFF00"/>
                </a:solidFill>
                <a:cs typeface="Arial" charset="0"/>
              </a:rPr>
              <a:t>Tìm hiểu củ cải trắng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542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9144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57550"/>
            <a:ext cx="23622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114300"/>
            <a:ext cx="9375776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47800" y="742950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>
                <a:cs typeface="Arial" charset="0"/>
              </a:rPr>
              <a:t>Tìm hểu một số loại rau ăn lá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>
          <a:xfrm>
            <a:off x="381000" y="1085850"/>
            <a:ext cx="8229600" cy="3394075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en-US" sz="4000" b="1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4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hứng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thú</a:t>
            </a:r>
            <a:endParaRPr lang="en-US" alt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alt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6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-15875"/>
            <a:ext cx="9256713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1638" y="285750"/>
            <a:ext cx="8229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>
                <a:cs typeface="Arial" charset="0"/>
              </a:rPr>
              <a:t>Cho trẻ so sánh điểm giống và khác nhau giữa cà chua và quả su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su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08113"/>
            <a:ext cx="3767138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1412875"/>
            <a:ext cx="3768725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HOẠT ĐỘNG 2:  LUYỆN TẬP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TRÒ CHƠI 1: GIƠ NHANH ĐỌC ĐÚNG</a:t>
            </a:r>
          </a:p>
          <a:p>
            <a:r>
              <a:rPr lang="en-US" smtClean="0">
                <a:latin typeface="Arial" charset="0"/>
                <a:cs typeface="Arial" charset="0"/>
              </a:rPr>
              <a:t>TRÒ CHƠI 2: VỀ ĐÚNG NHÀ</a:t>
            </a:r>
          </a:p>
        </p:txBody>
      </p:sp>
      <p:pic>
        <p:nvPicPr>
          <p:cNvPr id="4" name="TroiNangTroiMua-V.A-2802169_hq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43150"/>
            <a:ext cx="121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latin typeface="Arial" charset="0"/>
                <a:cs typeface="Arial" charset="0"/>
              </a:rPr>
              <a:t>Đọc đồng giao” họ rau”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sz="1800" smtClean="0">
                <a:cs typeface="Arial" charset="0"/>
              </a:rPr>
              <a:t>Rềnh ràng rềnh ràng</a:t>
            </a:r>
          </a:p>
          <a:p>
            <a:r>
              <a:rPr lang="vi-VN" sz="1800" smtClean="0">
                <a:cs typeface="Arial" charset="0"/>
              </a:rPr>
              <a:t>Đi chợ mua hàng</a:t>
            </a:r>
          </a:p>
          <a:p>
            <a:r>
              <a:rPr lang="vi-VN" sz="1800" smtClean="0">
                <a:cs typeface="Arial" charset="0"/>
              </a:rPr>
              <a:t>Tìm các loại rau</a:t>
            </a:r>
          </a:p>
          <a:p>
            <a:r>
              <a:rPr lang="vi-VN" sz="1800" smtClean="0">
                <a:cs typeface="Arial" charset="0"/>
              </a:rPr>
              <a:t>Vị ngọt hàng đầu</a:t>
            </a:r>
          </a:p>
          <a:p>
            <a:r>
              <a:rPr lang="vi-VN" sz="1800" smtClean="0">
                <a:cs typeface="Arial" charset="0"/>
              </a:rPr>
              <a:t>Là mớ rau ngót</a:t>
            </a:r>
          </a:p>
          <a:p>
            <a:r>
              <a:rPr lang="vi-VN" sz="1800" smtClean="0">
                <a:cs typeface="Arial" charset="0"/>
              </a:rPr>
              <a:t>Có thêm tí bọt</a:t>
            </a:r>
          </a:p>
          <a:p>
            <a:r>
              <a:rPr lang="vi-VN" sz="1800" smtClean="0">
                <a:cs typeface="Arial" charset="0"/>
              </a:rPr>
              <a:t>Là nắm rau đay</a:t>
            </a:r>
          </a:p>
          <a:p>
            <a:r>
              <a:rPr lang="vi-VN" sz="1800" smtClean="0">
                <a:cs typeface="Arial" charset="0"/>
              </a:rPr>
              <a:t>Mát ruột mới hay</a:t>
            </a:r>
          </a:p>
          <a:p>
            <a:r>
              <a:rPr lang="vi-VN" sz="1800" smtClean="0">
                <a:cs typeface="Arial" charset="0"/>
              </a:rPr>
              <a:t>Là bó rau má</a:t>
            </a:r>
          </a:p>
          <a:p>
            <a:r>
              <a:rPr lang="vi-VN" sz="1800" smtClean="0">
                <a:cs typeface="Arial" charset="0"/>
              </a:rPr>
              <a:t>Nấu với tôm cá</a:t>
            </a:r>
          </a:p>
          <a:p>
            <a:r>
              <a:rPr lang="vi-VN" sz="1800" smtClean="0">
                <a:cs typeface="Arial" charset="0"/>
              </a:rPr>
              <a:t>Là rau cải xanh</a:t>
            </a:r>
          </a:p>
          <a:p>
            <a:r>
              <a:rPr lang="vi-VN" sz="1800" smtClean="0">
                <a:cs typeface="Arial" charset="0"/>
              </a:rPr>
              <a:t>Nấu canh rất lành</a:t>
            </a:r>
          </a:p>
          <a:p>
            <a:r>
              <a:rPr lang="vi-VN" sz="1800" smtClean="0">
                <a:cs typeface="Arial" charset="0"/>
              </a:rPr>
              <a:t>Là rau láo nháo</a:t>
            </a:r>
            <a:endParaRPr lang="en-US" sz="18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5512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013631"/>
            <a:ext cx="82296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6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các con chăm ngoan học giỏi</a:t>
            </a:r>
            <a:endParaRPr lang="en-US" sz="6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>
          <a:xfrm>
            <a:off x="381000" y="1085850"/>
            <a:ext cx="8229600" cy="3394075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4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4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rò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+ Rau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endParaRPr lang="en-US" alt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>
          <a:xfrm>
            <a:off x="381000" y="1085850"/>
            <a:ext cx="8229600" cy="339407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en-US" altLang="en-US" sz="5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en-US" sz="5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Gây</a:t>
            </a:r>
            <a:r>
              <a:rPr lang="en-US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</a:t>
            </a:r>
            <a:r>
              <a:rPr lang="en-US" altLang="en-US" sz="5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ứng</a:t>
            </a:r>
            <a:r>
              <a:rPr lang="en-US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thú</a:t>
            </a:r>
            <a:endParaRPr lang="en-US" altLang="en-US" sz="5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4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Đọc bài thơ: Hoa kết trái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Trò chuyện về nội dung bài thơ</a:t>
            </a:r>
            <a:endParaRPr lang="en-US" alt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4763"/>
            <a:ext cx="913765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79425" y="1127125"/>
            <a:ext cx="8229600" cy="33956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6513"/>
            <a:ext cx="4327525" cy="280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0"/>
            <a:ext cx="47879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0350"/>
            <a:ext cx="4367213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2784475"/>
            <a:ext cx="4762500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9600" y="857250"/>
            <a:ext cx="7924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vi-VN" sz="3600">
                <a:cs typeface="Arial" charset="0"/>
              </a:rPr>
              <a:t>Quả cà chua làm được rất nhiều món ăn ngon và bổ dưỡng vì có rất nhiều vitaminA, C giúp mắt các con sáng hơn, tăng sức đề kháng cho cơ thể. Vì vậy các con cần ăn nhiều cà chua sẽ tốt cho cơ thể.</a:t>
            </a:r>
            <a:endParaRPr lang="en-US" sz="36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qqq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400050"/>
            <a:ext cx="7235825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Box 1"/>
          <p:cNvSpPr txBox="1">
            <a:spLocks noChangeArrowheads="1"/>
          </p:cNvSpPr>
          <p:nvPr/>
        </p:nvSpPr>
        <p:spPr bwMode="auto">
          <a:xfrm>
            <a:off x="1371600" y="4000500"/>
            <a:ext cx="6477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400">
                <a:cs typeface="Arial" charset="0"/>
              </a:rPr>
              <a:t>Quan sát quả su su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7&quot;/&gt;&lt;/object&gt;&lt;object type=&quot;3&quot; unique_id=&quot;10004&quot;&gt;&lt;property id=&quot;20148&quot; value=&quot;5&quot;/&gt;&lt;property id=&quot;20300&quot; value=&quot;Slide 2&quot;/&gt;&lt;property id=&quot;20307&quot; value=&quot;346&quot;/&gt;&lt;/object&gt;&lt;object type=&quot;3&quot; unique_id=&quot;10005&quot;&gt;&lt;property id=&quot;20148&quot; value=&quot;5&quot;/&gt;&lt;property id=&quot;20300&quot; value=&quot;Slide 3&quot;/&gt;&lt;property id=&quot;20307&quot; value=&quot;321&quot;/&gt;&lt;/object&gt;&lt;object type=&quot;3&quot; unique_id=&quot;10006&quot;&gt;&lt;property id=&quot;20148&quot; value=&quot;5&quot;/&gt;&lt;property id=&quot;20300&quot; value=&quot;Slide 4&quot;/&gt;&lt;property id=&quot;20307&quot; value=&quot;359&quot;/&gt;&lt;/object&gt;&lt;object type=&quot;3&quot; unique_id=&quot;10007&quot;&gt;&lt;property id=&quot;20148&quot; value=&quot;5&quot;/&gt;&lt;property id=&quot;20300&quot; value=&quot;Slide 5&quot;/&gt;&lt;property id=&quot;20307&quot; value=&quot;358&quot;/&gt;&lt;/object&gt;&lt;object type=&quot;3&quot; unique_id=&quot;10008&quot;&gt;&lt;property id=&quot;20148&quot; value=&quot;5&quot;/&gt;&lt;property id=&quot;20300&quot; value=&quot;Slide 6&quot;/&gt;&lt;property id=&quot;20307&quot; value=&quot;360&quot;/&gt;&lt;/object&gt;&lt;object type=&quot;3&quot; unique_id=&quot;10009&quot;&gt;&lt;property id=&quot;20148&quot; value=&quot;5&quot;/&gt;&lt;property id=&quot;20300&quot; value=&quot;Slide 7&quot;/&gt;&lt;property id=&quot;20307&quot; value=&quot;361&quot;/&gt;&lt;/object&gt;&lt;object type=&quot;3&quot; unique_id=&quot;10010&quot;&gt;&lt;property id=&quot;20148&quot; value=&quot;5&quot;/&gt;&lt;property id=&quot;20300&quot; value=&quot;Slide 8&quot;/&gt;&lt;property id=&quot;20307&quot; value=&quot;362&quot;/&gt;&lt;/object&gt;&lt;object type=&quot;3&quot; unique_id=&quot;10012&quot;&gt;&lt;property id=&quot;20148&quot; value=&quot;5&quot;/&gt;&lt;property id=&quot;20300&quot; value=&quot;Slide 9&quot;/&gt;&lt;property id=&quot;20307&quot; value=&quot;363&quot;/&gt;&lt;/object&gt;&lt;object type=&quot;3&quot; unique_id=&quot;10013&quot;&gt;&lt;property id=&quot;20148&quot; value=&quot;5&quot;/&gt;&lt;property id=&quot;20300&quot; value=&quot;Slide 10&quot;/&gt;&lt;property id=&quot;20307&quot; value=&quot;365&quot;/&gt;&lt;/object&gt;&lt;object type=&quot;3&quot; unique_id=&quot;10014&quot;&gt;&lt;property id=&quot;20148&quot; value=&quot;5&quot;/&gt;&lt;property id=&quot;20300&quot; value=&quot;Slide 11&quot;/&gt;&lt;property id=&quot;20307&quot; value=&quot;366&quot;/&gt;&lt;/object&gt;&lt;object type=&quot;3&quot; unique_id=&quot;10015&quot;&gt;&lt;property id=&quot;20148&quot; value=&quot;5&quot;/&gt;&lt;property id=&quot;20300&quot; value=&quot;Slide 12&quot;/&gt;&lt;property id=&quot;20307&quot; value=&quot;368&quot;/&gt;&lt;/object&gt;&lt;object type=&quot;3&quot; unique_id=&quot;10016&quot;&gt;&lt;property id=&quot;20148&quot; value=&quot;5&quot;/&gt;&lt;property id=&quot;20300&quot; value=&quot;Slide 13 - &amp;quot;TÌM HIỂU VỀ CỦ CÀ RỐT &amp;quot;&quot;/&gt;&lt;property id=&quot;20307&quot; value=&quot;369&quot;/&gt;&lt;/object&gt;&lt;object type=&quot;3&quot; unique_id=&quot;10017&quot;&gt;&lt;property id=&quot;20148&quot; value=&quot;5&quot;/&gt;&lt;property id=&quot;20300&quot; value=&quot;Slide 14&quot;/&gt;&lt;property id=&quot;20307&quot; value=&quot;370&quot;/&gt;&lt;/object&gt;&lt;object type=&quot;3&quot; unique_id=&quot;10018&quot;&gt;&lt;property id=&quot;20148&quot; value=&quot;5&quot;/&gt;&lt;property id=&quot;20300&quot; value=&quot;Slide 15 - &amp;quot;TÌM HIỂU CỦ CẢI TRẮNG&amp;quot;&quot;/&gt;&lt;property id=&quot;20307&quot; value=&quot;371&quot;/&gt;&lt;/object&gt;&lt;object type=&quot;3&quot; unique_id=&quot;10019&quot;&gt;&lt;property id=&quot;20148&quot; value=&quot;5&quot;/&gt;&lt;property id=&quot;20300&quot; value=&quot;Slide 16&quot;/&gt;&lt;property id=&quot;20307&quot; value=&quot;373&quot;/&gt;&lt;/object&gt;&lt;object type=&quot;3&quot; unique_id=&quot;10020&quot;&gt;&lt;property id=&quot;20148&quot; value=&quot;5&quot;/&gt;&lt;property id=&quot;20300&quot; value=&quot;Slide 17&quot;/&gt;&lt;property id=&quot;20307&quot; value=&quot;374&quot;/&gt;&lt;/object&gt;&lt;object type=&quot;3&quot; unique_id=&quot;10021&quot;&gt;&lt;property id=&quot;20148&quot; value=&quot;5&quot;/&gt;&lt;property id=&quot;20300&quot; value=&quot;Slide 18 - &amp;quot;Tìm hiểu về một số loại rau ăn lá&amp;quot;&quot;/&gt;&lt;property id=&quot;20307&quot; value=&quot;378&quot;/&gt;&lt;/object&gt;&lt;object type=&quot;3&quot; unique_id=&quot;10022&quot;&gt;&lt;property id=&quot;20148&quot; value=&quot;5&quot;/&gt;&lt;property id=&quot;20300&quot; value=&quot;Slide 19&quot;/&gt;&lt;property id=&quot;20307&quot; value=&quot;376&quot;/&gt;&lt;/object&gt;&lt;object type=&quot;3&quot; unique_id=&quot;10023&quot;&gt;&lt;property id=&quot;20148&quot; value=&quot;5&quot;/&gt;&lt;property id=&quot;20300&quot; value=&quot;Slide 20&quot;/&gt;&lt;property id=&quot;20307&quot; value=&quot;377&quot;/&gt;&lt;/object&gt;&lt;object type=&quot;3&quot; unique_id=&quot;10024&quot;&gt;&lt;property id=&quot;20148&quot; value=&quot;5&quot;/&gt;&lt;property id=&quot;20300&quot; value=&quot;Slide 21&quot;/&gt;&lt;property id=&quot;20307&quot; value=&quot;380&quot;/&gt;&lt;/object&gt;&lt;object type=&quot;3&quot; unique_id=&quot;10025&quot;&gt;&lt;property id=&quot;20148&quot; value=&quot;5&quot;/&gt;&lt;property id=&quot;20300&quot; value=&quot;Slide 22&quot;/&gt;&lt;property id=&quot;20307&quot; value=&quot;375&quot;/&gt;&lt;/object&gt;&lt;object type=&quot;3&quot; unique_id=&quot;10026&quot;&gt;&lt;property id=&quot;20148&quot; value=&quot;5&quot;/&gt;&lt;property id=&quot;20300&quot; value=&quot;Slide 23 - &amp;quot;Cho trẻ so sánh điểm giống và khác nhau giữa cà chua và quả su su&amp;quot;&quot;/&gt;&lt;property id=&quot;20307&quot; value=&quot;379&quot;/&gt;&lt;/object&gt;&lt;object type=&quot;3&quot; unique_id=&quot;10027&quot;&gt;&lt;property id=&quot;20148&quot; value=&quot;5&quot;/&gt;&lt;property id=&quot;20300&quot; value=&quot;Slide 24 - &amp;quot;HOẠT ĐỘNG 2:  LUYỆN TẬP&amp;quot;&quot;/&gt;&lt;property id=&quot;20307&quot; value=&quot;381&quot;/&gt;&lt;/object&gt;&lt;object type=&quot;3&quot; unique_id=&quot;10028&quot;&gt;&lt;property id=&quot;20148&quot; value=&quot;5&quot;/&gt;&lt;property id=&quot;20300&quot; value=&quot;Slide 25 - &amp;quot;Đọc đồng giao” họ rau”&amp;quot;&quot;/&gt;&lt;property id=&quot;20307&quot; value=&quot;382&quot;/&gt;&lt;/object&gt;&lt;object type=&quot;3&quot; unique_id=&quot;10029&quot;&gt;&lt;property id=&quot;20148&quot; value=&quot;5&quot;/&gt;&lt;property id=&quot;20300&quot; value=&quot;Slide 26&quot;/&gt;&lt;property id=&quot;20307&quot; value=&quot;383&quot;/&gt;&lt;/object&gt;&lt;/object&gt;&lt;object type=&quot;8&quot; unique_id=&quot;1005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295</Words>
  <Application>Microsoft Office PowerPoint</Application>
  <PresentationFormat>On-screen Show (16:9)</PresentationFormat>
  <Paragraphs>45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 LUYỆN TẬP</vt:lpstr>
      <vt:lpstr>Đọc đồng giao” họ rau”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 HUU VEN</dc:creator>
  <cp:lastModifiedBy>A3</cp:lastModifiedBy>
  <cp:revision>178</cp:revision>
  <dcterms:created xsi:type="dcterms:W3CDTF">2009-03-21T06:12:10Z</dcterms:created>
  <dcterms:modified xsi:type="dcterms:W3CDTF">2023-01-16T09:35:06Z</dcterms:modified>
</cp:coreProperties>
</file>