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7" r:id="rId5"/>
    <p:sldId id="261" r:id="rId6"/>
    <p:sldId id="269" r:id="rId7"/>
    <p:sldId id="264" r:id="rId8"/>
    <p:sldId id="266" r:id="rId9"/>
    <p:sldId id="268" r:id="rId10"/>
    <p:sldId id="272" r:id="rId11"/>
    <p:sldId id="274" r:id="rId12"/>
    <p:sldId id="277" r:id="rId13"/>
    <p:sldId id="273" r:id="rId14"/>
    <p:sldId id="276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44" autoAdjust="0"/>
    <p:restoredTop sz="94660"/>
  </p:normalViewPr>
  <p:slideViewPr>
    <p:cSldViewPr snapToGrid="0">
      <p:cViewPr>
        <p:scale>
          <a:sx n="92" d="100"/>
          <a:sy n="92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8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8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9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9A5A-1FA7-4C3D-999A-ABCBD11527B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622" y="572365"/>
            <a:ext cx="7524206" cy="74458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3606" y="2500426"/>
            <a:ext cx="649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Lĩnh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vực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phát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triển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tình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cảm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hệ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xã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hội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034" y="3044347"/>
            <a:ext cx="4859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giáo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dục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sống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9293" y="4815684"/>
            <a:ext cx="414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Lứa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tuổi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: 5 – 6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tuổi</a:t>
            </a:r>
            <a:endParaRPr lang="en-US" sz="2400" dirty="0" smtClean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Giáo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viên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vi-VN" sz="240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Hoàng Thị Nhung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01" y="951372"/>
            <a:ext cx="3187517" cy="46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3" b="94542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2116667"/>
            <a:ext cx="2570932" cy="3530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60117" y="380618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tài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 smtClean="0">
              <a:solidFill>
                <a:schemeClr val="accent6">
                  <a:lumMod val="50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016" y="1535157"/>
            <a:ext cx="990599" cy="79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36469" y="423333"/>
            <a:ext cx="9904064" cy="17610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6469" y="2607733"/>
            <a:ext cx="10126133" cy="1016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to,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đánh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6469" y="3750733"/>
            <a:ext cx="7469537" cy="11091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lặng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5154BA-CA2A-4859-8928-1E440F7DDBE7}"/>
              </a:ext>
            </a:extLst>
          </p:cNvPr>
          <p:cNvSpPr/>
          <p:nvPr/>
        </p:nvSpPr>
        <p:spPr>
          <a:xfrm>
            <a:off x="1716435" y="3169354"/>
            <a:ext cx="8026401" cy="535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A3CA8B-EFCD-4DBF-A900-31CF7594464F}"/>
              </a:ext>
            </a:extLst>
          </p:cNvPr>
          <p:cNvSpPr/>
          <p:nvPr/>
        </p:nvSpPr>
        <p:spPr>
          <a:xfrm>
            <a:off x="1716434" y="3177820"/>
            <a:ext cx="8026401" cy="518392"/>
          </a:xfrm>
          <a:prstGeom prst="rect">
            <a:avLst/>
          </a:prstGeom>
          <a:solidFill>
            <a:srgbClr val="FF475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CF20B8-3F71-B24E-B95D-34F65908D7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1863" y="2982037"/>
            <a:ext cx="1224583" cy="909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9716" y="1396763"/>
            <a:ext cx="45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THỜI</a:t>
            </a:r>
            <a:r>
              <a:rPr lang="en-US" sz="5400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GIAN</a:t>
            </a:r>
            <a:endParaRPr lang="en-US" sz="5400" dirty="0">
              <a:solidFill>
                <a:schemeClr val="accent2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482" y="1421926"/>
            <a:ext cx="405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HẾT</a:t>
            </a:r>
            <a:r>
              <a:rPr lang="en-US" sz="5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GIỜ</a:t>
            </a:r>
            <a:endParaRPr lang="en-US" sz="72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646" y="613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1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36469" y="423333"/>
            <a:ext cx="9904064" cy="17610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6469" y="2607733"/>
            <a:ext cx="10126133" cy="1016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to,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đánh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6469" y="3750733"/>
            <a:ext cx="7469537" cy="11091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lặng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2602" y="610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850" y="190500"/>
            <a:ext cx="10610850" cy="17400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“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hôm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nay,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228600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1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6725" y="329565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2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725" y="4355918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3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5154BA-CA2A-4859-8928-1E440F7DDBE7}"/>
              </a:ext>
            </a:extLst>
          </p:cNvPr>
          <p:cNvSpPr/>
          <p:nvPr/>
        </p:nvSpPr>
        <p:spPr>
          <a:xfrm>
            <a:off x="1716435" y="3169354"/>
            <a:ext cx="8026401" cy="535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A3CA8B-EFCD-4DBF-A900-31CF7594464F}"/>
              </a:ext>
            </a:extLst>
          </p:cNvPr>
          <p:cNvSpPr/>
          <p:nvPr/>
        </p:nvSpPr>
        <p:spPr>
          <a:xfrm>
            <a:off x="1716434" y="3177820"/>
            <a:ext cx="8026401" cy="518392"/>
          </a:xfrm>
          <a:prstGeom prst="rect">
            <a:avLst/>
          </a:prstGeom>
          <a:solidFill>
            <a:srgbClr val="FF475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CF20B8-3F71-B24E-B95D-34F65908D7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1863" y="2982037"/>
            <a:ext cx="1224583" cy="909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9716" y="1396763"/>
            <a:ext cx="45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THỜI</a:t>
            </a:r>
            <a:r>
              <a:rPr lang="en-US" sz="5400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GIAN</a:t>
            </a:r>
            <a:endParaRPr lang="en-US" sz="5400" dirty="0">
              <a:solidFill>
                <a:schemeClr val="accent2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482" y="1421926"/>
            <a:ext cx="405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HẾT</a:t>
            </a:r>
            <a:r>
              <a:rPr lang="en-US" sz="5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GIỜ</a:t>
            </a:r>
            <a:endParaRPr lang="en-US" sz="72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646" y="613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850" y="190500"/>
            <a:ext cx="10610850" cy="17400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“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hôm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nay,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228600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1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6725" y="329565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2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725" y="4355918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3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58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9087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Xin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hẹn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gặp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</a:t>
            </a:r>
            <a:endParaRPr lang="en-US" sz="48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3" b="94542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" y="3437466"/>
            <a:ext cx="2556933" cy="3420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27" y="1568027"/>
            <a:ext cx="3657600" cy="504613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612571" y="2521131"/>
            <a:ext cx="2834640" cy="1319348"/>
          </a:xfrm>
          <a:prstGeom prst="wedgeEllipse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.. </a:t>
            </a:r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….</a:t>
            </a:r>
            <a:endParaRPr lang="en-US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007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gặp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phải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2" b="98036" l="0" r="95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2060723"/>
            <a:ext cx="3505200" cy="341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9" b="95979" l="2797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3" y="2060722"/>
            <a:ext cx="3640668" cy="341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992" r="91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060721"/>
            <a:ext cx="3733800" cy="34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2675467"/>
            <a:ext cx="10041466" cy="1456266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48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7558" y="1272902"/>
            <a:ext cx="6553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 </a:t>
            </a:r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2200921"/>
            <a:ext cx="4148666" cy="26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 năng 2 m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18267" y="924859"/>
            <a:ext cx="7670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Bám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dính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(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Bám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chặt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đồ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)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9" descr="ky nang bam dinh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21" b="93097" l="18807" r="89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67" y="660400"/>
            <a:ext cx="5774266" cy="51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3200" y="609600"/>
            <a:ext cx="672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37086" y="978932"/>
            <a:ext cx="7835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3: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Picture 7" descr="bat coc tu phia truo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2" b="100000" l="1124" r="76404">
                        <a14:foregroundMark x1="31461" y1="90828" x2="31461" y2="90828"/>
                        <a14:foregroundMark x1="31835" y1="91275" x2="43446" y2="92170"/>
                        <a14:foregroundMark x1="43446" y1="92170" x2="52060" y2="91275"/>
                        <a14:foregroundMark x1="52060" y1="91275" x2="49438" y2="79418"/>
                        <a14:foregroundMark x1="29963" y1="90380" x2="34831" y2="80761"/>
                        <a14:foregroundMark x1="33333" y1="83221" x2="49438" y2="80313"/>
                        <a14:foregroundMark x1="40824" y1="83221" x2="48315" y2="88814"/>
                        <a14:foregroundMark x1="44569" y1="88367" x2="47566" y2="9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912016"/>
            <a:ext cx="3352800" cy="33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9" name="Picture 9" descr="ky nang bam di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776549"/>
            <a:ext cx="3448595" cy="35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t coc tu phia tr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776549"/>
            <a:ext cx="3352800" cy="33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7" y="1776549"/>
            <a:ext cx="3345579" cy="3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292</Words>
  <Application>Microsoft Office PowerPoint</Application>
  <PresentationFormat>Custom</PresentationFormat>
  <Paragraphs>33</Paragraphs>
  <Slides>16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ỦY BAN NHÂN DÂN QUẬN LONG BIÊN TRƯỜNG MẦM NON GIA QUẤT</vt:lpstr>
      <vt:lpstr>PowerPoint Presentation</vt:lpstr>
      <vt:lpstr>Nguy cơ gặp phải khi bị bắt cóc</vt:lpstr>
      <vt:lpstr>Một số kĩ năng xử lý khi bị bắt cóc</vt:lpstr>
      <vt:lpstr>PowerPoint Presentation</vt:lpstr>
      <vt:lpstr>PowerPoint Presentation</vt:lpstr>
      <vt:lpstr>PowerPoint Presentation</vt:lpstr>
      <vt:lpstr>PowerPoint Presentation</vt:lpstr>
      <vt:lpstr>Một số kĩ năng xử lý khi bị bắt cóc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con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HỒNG TIẾN</dc:title>
  <dc:creator>Windows User</dc:creator>
  <cp:lastModifiedBy>A3</cp:lastModifiedBy>
  <cp:revision>56</cp:revision>
  <dcterms:created xsi:type="dcterms:W3CDTF">2021-11-14T04:14:55Z</dcterms:created>
  <dcterms:modified xsi:type="dcterms:W3CDTF">2023-01-16T09:30:03Z</dcterms:modified>
</cp:coreProperties>
</file>