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  <p:sldMasterId id="2147483901" r:id="rId2"/>
  </p:sldMasterIdLst>
  <p:sldIdLst>
    <p:sldId id="265" r:id="rId3"/>
    <p:sldId id="267" r:id="rId4"/>
    <p:sldId id="268" r:id="rId5"/>
    <p:sldId id="262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10C0DC-544A-4AF9-BBE0-93373AEE8BD2}">
          <p14:sldIdLst>
            <p14:sldId id="265"/>
            <p14:sldId id="267"/>
            <p14:sldId id="268"/>
          </p14:sldIdLst>
        </p14:section>
        <p14:section name="Untitled Section" id="{1F55F95C-C296-4E4F-920E-52AF276BFEFC}">
          <p14:sldIdLst>
            <p14:sldId id="262"/>
            <p14:sldId id="269"/>
            <p14:sldId id="270"/>
          </p14:sldIdLst>
        </p14:section>
        <p14:section name="Untitled Section" id="{F7CD3A43-B724-4990-AEBC-8F467EB4D4C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539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17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68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69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9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28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7831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78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FC1BF-EB18-4732-BEFF-DE84A7A81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D1F49D-844C-436C-8B1B-A0F8BEE29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C3BD9-579F-4CD8-9BA7-0CB0EFC1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375068-179A-484D-AB00-20F4FCF1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83538-DFFF-4696-9D25-89872E9D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43A6713-ED1B-4562-83A0-BB8A805A9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" y="4038601"/>
            <a:ext cx="121920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48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E26E7-A98A-47D0-9BC1-39A6E761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737A5-3C20-4D3A-B7A9-722A52EB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557774-EF44-4597-A602-D33F6A23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DE7594-5574-4EBE-AC5E-89AB90CA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D104DA-35D2-40E4-BC9F-A1891EC4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ED93AB7C-6BE4-4BEA-8C23-737C7F962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-1" y="0"/>
            <a:ext cx="121920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4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10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B6B88-7B1D-487D-80EF-4A0D821D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A6BD6-CE99-44EA-B94C-A1FA5B26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157CB-80D4-4DEC-B286-337D55B3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83053-56D0-4A74-B562-F7439908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7C0B0E-D1F1-4346-A0DC-E83759C5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7E32E41-A954-4897-A550-90F95194423A}"/>
              </a:ext>
            </a:extLst>
          </p:cNvPr>
          <p:cNvSpPr/>
          <p:nvPr userDrawn="1"/>
        </p:nvSpPr>
        <p:spPr>
          <a:xfrm>
            <a:off x="2940565" y="-951076"/>
            <a:ext cx="6310870" cy="8730343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2901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AA9EC-37C5-4C97-95F3-74C28B0B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F38A5-968B-4462-BE16-AEBB6B3A0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95173-4700-4D73-AC17-562BE881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A708C-6199-4A0F-83B8-4308927B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5834F-189C-4861-8F72-3FA818D1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30A0BC-63BC-457D-8CD3-37788C11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1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EF483-E54D-4954-88DF-77D3E400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132E9-44F5-494C-963F-5171115C0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0B7C89-50D9-40BC-BFCA-9597BF886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E9B866-279C-451C-90BD-95B9F1D2E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9475E0-A112-4057-9E30-12FDE599E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5C25A2-7D05-4453-9D1D-A798C1C2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ABEE26-D9AC-46E6-9CF3-00F2222A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30DEA0-22F3-4C3A-8860-978C0B66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5D39B9F-1FAE-46CA-A58F-0818F1990DBD}"/>
              </a:ext>
            </a:extLst>
          </p:cNvPr>
          <p:cNvSpPr/>
          <p:nvPr userDrawn="1"/>
        </p:nvSpPr>
        <p:spPr>
          <a:xfrm>
            <a:off x="6654016" y="-457199"/>
            <a:ext cx="7225270" cy="6141584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97D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5240AFA-A0E2-4A2D-A619-8FE0B912D220}"/>
              </a:ext>
            </a:extLst>
          </p:cNvPr>
          <p:cNvSpPr/>
          <p:nvPr userDrawn="1"/>
        </p:nvSpPr>
        <p:spPr>
          <a:xfrm>
            <a:off x="6186321" y="-337514"/>
            <a:ext cx="7225270" cy="6141584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6218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0D73F-C56A-46CA-9FD6-8F45628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23C00E-F400-4DC7-9976-8B5AD042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239923-07C7-4115-94E9-AAA3D6F7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C9972F-7636-4753-AD35-B82AFEDA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8669187-F105-48B9-A597-B5BAA124F1FA}"/>
              </a:ext>
            </a:extLst>
          </p:cNvPr>
          <p:cNvSpPr/>
          <p:nvPr userDrawn="1"/>
        </p:nvSpPr>
        <p:spPr>
          <a:xfrm>
            <a:off x="2517444" y="494091"/>
            <a:ext cx="7157111" cy="5869817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5823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4AB62B-2CE4-4F8A-85AF-4E5C2523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0DDF96-9579-491E-86A2-2679B43D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F4254A-F310-48E6-A56B-7DBF9685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08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6D70D-C775-4675-93FE-42FAB09B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163" y="3556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E386CA-A6DF-490C-8B19-A09FC3664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1163" y="1955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0F30D8-7666-420E-B951-87636E96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648ABF-3A72-4692-932B-D3F9AD60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99AF99-273E-4231-97B0-24699071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3A39CDD7-2CC0-43A4-9231-F1B63696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-2" y="0"/>
            <a:ext cx="12192001" cy="1600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54129437-C4E9-45A9-B1DF-2E93E3755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1219200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52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58BFF-577E-45C5-940A-AF2E1A44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04158C-92A0-4416-AFF2-9449F59A5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A358B9-DED3-444D-8AC5-111A04CA9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72ADD0-446F-4ABD-A2B5-745A0994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7DC675-4DD3-40ED-877E-C07D0A7C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1FDD00-BA86-4A73-883F-DDF0633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305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47CAF-4174-46AF-97ED-5C5C6592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13212F-E67D-45F5-B839-06F2829C3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6A8E2-EE69-4F8B-8EA3-6B23B6B6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56D497-2D5B-48F4-8588-BF5DF072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7A63CE-7403-4DA7-A9B0-9B61F305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B673BBC-78FA-4BA8-AC1F-60B13C076641}"/>
              </a:ext>
            </a:extLst>
          </p:cNvPr>
          <p:cNvSpPr/>
          <p:nvPr userDrawn="1"/>
        </p:nvSpPr>
        <p:spPr>
          <a:xfrm>
            <a:off x="2940565" y="-951076"/>
            <a:ext cx="6310870" cy="8730343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CB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AFE2DB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5795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A43EC4-7D03-4043-97CA-4DC08AC30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854056-7BA9-4843-95A1-34D5C0E4C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89A15-A939-410F-B018-A0DBF73C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B57F51-7C88-4636-BB00-4E359FB8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562C8D-62AF-4B15-8DA7-07300AFD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37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326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423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383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495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7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50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07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4367F8-280C-4E86-BBF5-D415564F90D9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4B48-DE2B-4E15-9F79-B77BC429A4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736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C3B945-FCF5-4F1D-89D2-95AD4331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227BB-E333-4765-9663-D90BBDB89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6D2E0-05F3-4A8A-8F82-1AD57430C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9F752-EA8A-4F37-89D0-E695FE7BBE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31A6F8-18C8-49B2-9056-7DBD0179B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AC21D-A5BD-4008-8052-51FB76090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890D1-AA1C-44F9-B253-C62F6BDCA7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1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671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6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image" Target="../media/image8.jp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15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aphic 233">
            <a:extLst>
              <a:ext uri="{FF2B5EF4-FFF2-40B4-BE49-F238E27FC236}">
                <a16:creationId xmlns:a16="http://schemas.microsoft.com/office/drawing/2014/main" xmlns="" id="{5876EEBD-3E54-4630-83A0-F70D5CA1957C}"/>
              </a:ext>
            </a:extLst>
          </p:cNvPr>
          <p:cNvGrpSpPr/>
          <p:nvPr/>
        </p:nvGrpSpPr>
        <p:grpSpPr>
          <a:xfrm rot="18810904">
            <a:off x="122485" y="5474092"/>
            <a:ext cx="1121715" cy="1141459"/>
            <a:chOff x="2651548" y="5448024"/>
            <a:chExt cx="1484014" cy="1429613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50A730C0-A95E-4055-B473-CE3FA38AE0B0}"/>
                </a:ext>
              </a:extLst>
            </p:cNvPr>
            <p:cNvSpPr/>
            <p:nvPr/>
          </p:nvSpPr>
          <p:spPr>
            <a:xfrm>
              <a:off x="3734725" y="5448024"/>
              <a:ext cx="400837" cy="596339"/>
            </a:xfrm>
            <a:custGeom>
              <a:avLst/>
              <a:gdLst>
                <a:gd name="connsiteX0" fmla="*/ 22109 w 400837"/>
                <a:gd name="connsiteY0" fmla="*/ 564557 h 596339"/>
                <a:gd name="connsiteX1" fmla="*/ 97650 w 400837"/>
                <a:gd name="connsiteY1" fmla="*/ 167510 h 596339"/>
                <a:gd name="connsiteX2" fmla="*/ 343386 w 400837"/>
                <a:gd name="connsiteY2" fmla="*/ 38309 h 596339"/>
                <a:gd name="connsiteX3" fmla="*/ 378162 w 400837"/>
                <a:gd name="connsiteY3" fmla="*/ 303161 h 596339"/>
                <a:gd name="connsiteX4" fmla="*/ 160753 w 400837"/>
                <a:gd name="connsiteY4" fmla="*/ 545903 h 596339"/>
                <a:gd name="connsiteX5" fmla="*/ 0 w 400837"/>
                <a:gd name="connsiteY5" fmla="*/ 596340 h 59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837" h="596339">
                  <a:moveTo>
                    <a:pt x="22109" y="564557"/>
                  </a:moveTo>
                  <a:cubicBezTo>
                    <a:pt x="63104" y="435356"/>
                    <a:pt x="40994" y="296712"/>
                    <a:pt x="97650" y="167510"/>
                  </a:cubicBezTo>
                  <a:cubicBezTo>
                    <a:pt x="138644" y="72855"/>
                    <a:pt x="239518" y="-68783"/>
                    <a:pt x="343386" y="38309"/>
                  </a:cubicBezTo>
                  <a:cubicBezTo>
                    <a:pt x="412708" y="107631"/>
                    <a:pt x="412708" y="221172"/>
                    <a:pt x="378162" y="303161"/>
                  </a:cubicBezTo>
                  <a:cubicBezTo>
                    <a:pt x="340392" y="394592"/>
                    <a:pt x="245736" y="495466"/>
                    <a:pt x="160753" y="545903"/>
                  </a:cubicBezTo>
                  <a:cubicBezTo>
                    <a:pt x="110316" y="577455"/>
                    <a:pt x="44219" y="574230"/>
                    <a:pt x="0" y="596340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ACBFA462-5918-4671-89E1-8F0C8382CB5F}"/>
                </a:ext>
              </a:extLst>
            </p:cNvPr>
            <p:cNvSpPr/>
            <p:nvPr/>
          </p:nvSpPr>
          <p:spPr>
            <a:xfrm>
              <a:off x="3484903" y="5645912"/>
              <a:ext cx="216606" cy="448427"/>
            </a:xfrm>
            <a:custGeom>
              <a:avLst/>
              <a:gdLst>
                <a:gd name="connsiteX0" fmla="*/ 16753 w 216606"/>
                <a:gd name="connsiteY0" fmla="*/ 442209 h 448427"/>
                <a:gd name="connsiteX1" fmla="*/ 130293 w 216606"/>
                <a:gd name="connsiteY1" fmla="*/ 943 h 448427"/>
                <a:gd name="connsiteX2" fmla="*/ 177506 w 216606"/>
                <a:gd name="connsiteY2" fmla="*/ 237237 h 448427"/>
                <a:gd name="connsiteX3" fmla="*/ 101735 w 216606"/>
                <a:gd name="connsiteY3" fmla="*/ 369663 h 448427"/>
                <a:gd name="connsiteX4" fmla="*/ 19747 w 216606"/>
                <a:gd name="connsiteY4" fmla="*/ 448427 h 448427"/>
                <a:gd name="connsiteX5" fmla="*/ 19747 w 216606"/>
                <a:gd name="connsiteY5" fmla="*/ 448427 h 4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06" h="448427">
                  <a:moveTo>
                    <a:pt x="16753" y="442209"/>
                  </a:moveTo>
                  <a:cubicBezTo>
                    <a:pt x="1092" y="325674"/>
                    <a:pt x="-43127" y="23053"/>
                    <a:pt x="130293" y="943"/>
                  </a:cubicBezTo>
                  <a:cubicBezTo>
                    <a:pt x="262719" y="-14948"/>
                    <a:pt x="212282" y="174363"/>
                    <a:pt x="177506" y="237237"/>
                  </a:cubicBezTo>
                  <a:cubicBezTo>
                    <a:pt x="155397" y="281455"/>
                    <a:pt x="130293" y="331892"/>
                    <a:pt x="101735" y="369663"/>
                  </a:cubicBezTo>
                  <a:cubicBezTo>
                    <a:pt x="76632" y="401214"/>
                    <a:pt x="41856" y="420099"/>
                    <a:pt x="19747" y="448427"/>
                  </a:cubicBezTo>
                  <a:lnTo>
                    <a:pt x="19747" y="448427"/>
                  </a:ln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85463554-CF9A-4A96-97C2-EB201CBB46F3}"/>
                </a:ext>
              </a:extLst>
            </p:cNvPr>
            <p:cNvSpPr/>
            <p:nvPr/>
          </p:nvSpPr>
          <p:spPr>
            <a:xfrm>
              <a:off x="3473328" y="6120338"/>
              <a:ext cx="560208" cy="314958"/>
            </a:xfrm>
            <a:custGeom>
              <a:avLst/>
              <a:gdLst>
                <a:gd name="connsiteX0" fmla="*/ 0 w 560208"/>
                <a:gd name="connsiteY0" fmla="*/ 163313 h 314958"/>
                <a:gd name="connsiteX1" fmla="*/ 497921 w 560208"/>
                <a:gd name="connsiteY1" fmla="*/ 242077 h 314958"/>
                <a:gd name="connsiteX2" fmla="*/ 475811 w 560208"/>
                <a:gd name="connsiteY2" fmla="*/ 5784 h 314958"/>
                <a:gd name="connsiteX3" fmla="*/ 207966 w 560208"/>
                <a:gd name="connsiteY3" fmla="*/ 93991 h 314958"/>
                <a:gd name="connsiteX4" fmla="*/ 9443 w 560208"/>
                <a:gd name="connsiteY4" fmla="*/ 163313 h 3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8" h="314958">
                  <a:moveTo>
                    <a:pt x="0" y="163313"/>
                  </a:moveTo>
                  <a:cubicBezTo>
                    <a:pt x="129201" y="286296"/>
                    <a:pt x="346840" y="390164"/>
                    <a:pt x="497921" y="242077"/>
                  </a:cubicBezTo>
                  <a:cubicBezTo>
                    <a:pt x="570467" y="172755"/>
                    <a:pt x="598795" y="37336"/>
                    <a:pt x="475811" y="5784"/>
                  </a:cubicBezTo>
                  <a:cubicBezTo>
                    <a:pt x="378162" y="-19550"/>
                    <a:pt x="286731" y="43554"/>
                    <a:pt x="207966" y="93991"/>
                  </a:cubicBezTo>
                  <a:cubicBezTo>
                    <a:pt x="144862" y="131761"/>
                    <a:pt x="84983" y="169531"/>
                    <a:pt x="9443" y="163313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672CF07A-B461-46F7-87E3-5E560CCEB382}"/>
                </a:ext>
              </a:extLst>
            </p:cNvPr>
            <p:cNvSpPr/>
            <p:nvPr/>
          </p:nvSpPr>
          <p:spPr>
            <a:xfrm>
              <a:off x="2842432" y="5942815"/>
              <a:ext cx="287500" cy="381829"/>
            </a:xfrm>
            <a:custGeom>
              <a:avLst/>
              <a:gdLst>
                <a:gd name="connsiteX0" fmla="*/ 12986 w 287500"/>
                <a:gd name="connsiteY0" fmla="*/ 381830 h 381829"/>
                <a:gd name="connsiteX1" fmla="*/ 208285 w 287500"/>
                <a:gd name="connsiteY1" fmla="*/ 444 h 381829"/>
                <a:gd name="connsiteX2" fmla="*/ 192625 w 287500"/>
                <a:gd name="connsiteY2" fmla="*/ 255853 h 381829"/>
                <a:gd name="connsiteX3" fmla="*/ 16211 w 287500"/>
                <a:gd name="connsiteY3" fmla="*/ 378836 h 3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" h="381829">
                  <a:moveTo>
                    <a:pt x="12986" y="381830"/>
                  </a:moveTo>
                  <a:cubicBezTo>
                    <a:pt x="-28008" y="249404"/>
                    <a:pt x="25653" y="-12223"/>
                    <a:pt x="208285" y="444"/>
                  </a:cubicBezTo>
                  <a:cubicBezTo>
                    <a:pt x="365815" y="13111"/>
                    <a:pt x="249280" y="202192"/>
                    <a:pt x="192625" y="255853"/>
                  </a:cubicBezTo>
                  <a:cubicBezTo>
                    <a:pt x="145412" y="300071"/>
                    <a:pt x="47532" y="325175"/>
                    <a:pt x="16211" y="378836"/>
                  </a:cubicBezTo>
                </a:path>
              </a:pathLst>
            </a:custGeom>
            <a:solidFill>
              <a:srgbClr val="EDF4C3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584AC141-BFB7-43A9-82F1-E6DE1FA6D6E6}"/>
                </a:ext>
              </a:extLst>
            </p:cNvPr>
            <p:cNvSpPr/>
            <p:nvPr/>
          </p:nvSpPr>
          <p:spPr>
            <a:xfrm>
              <a:off x="2651548" y="5595325"/>
              <a:ext cx="1347585" cy="1282312"/>
            </a:xfrm>
            <a:custGeom>
              <a:avLst/>
              <a:gdLst>
                <a:gd name="connsiteX0" fmla="*/ 42195 w 1347585"/>
                <a:gd name="connsiteY0" fmla="*/ 1262017 h 1282312"/>
                <a:gd name="connsiteX1" fmla="*/ 338598 w 1347585"/>
                <a:gd name="connsiteY1" fmla="*/ 761102 h 1282312"/>
                <a:gd name="connsiteX2" fmla="*/ 832604 w 1347585"/>
                <a:gd name="connsiteY2" fmla="*/ 596664 h 1282312"/>
                <a:gd name="connsiteX3" fmla="*/ 1158486 w 1347585"/>
                <a:gd name="connsiteY3" fmla="*/ 393764 h 1282312"/>
                <a:gd name="connsiteX4" fmla="*/ 1346416 w 1347585"/>
                <a:gd name="connsiteY4" fmla="*/ 25736 h 1282312"/>
                <a:gd name="connsiteX5" fmla="*/ 1305882 w 1347585"/>
                <a:gd name="connsiteY5" fmla="*/ 14681 h 1282312"/>
                <a:gd name="connsiteX6" fmla="*/ 1072813 w 1347585"/>
                <a:gd name="connsiteY6" fmla="*/ 416795 h 1282312"/>
                <a:gd name="connsiteX7" fmla="*/ 649971 w 1347585"/>
                <a:gd name="connsiteY7" fmla="*/ 611403 h 1282312"/>
                <a:gd name="connsiteX8" fmla="*/ 213082 w 1347585"/>
                <a:gd name="connsiteY8" fmla="*/ 794726 h 1282312"/>
                <a:gd name="connsiteX9" fmla="*/ 49 w 1347585"/>
                <a:gd name="connsiteY9" fmla="*/ 1262017 h 1282312"/>
                <a:gd name="connsiteX10" fmla="*/ 42195 w 1347585"/>
                <a:gd name="connsiteY10" fmla="*/ 1262017 h 1282312"/>
                <a:gd name="connsiteX11" fmla="*/ 42195 w 1347585"/>
                <a:gd name="connsiteY11" fmla="*/ 1262017 h 128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7585" h="1282312">
                  <a:moveTo>
                    <a:pt x="42195" y="1262017"/>
                  </a:moveTo>
                  <a:cubicBezTo>
                    <a:pt x="39201" y="1054742"/>
                    <a:pt x="157117" y="859673"/>
                    <a:pt x="338598" y="761102"/>
                  </a:cubicBezTo>
                  <a:cubicBezTo>
                    <a:pt x="489679" y="678883"/>
                    <a:pt x="671851" y="656082"/>
                    <a:pt x="832604" y="596664"/>
                  </a:cubicBezTo>
                  <a:cubicBezTo>
                    <a:pt x="954436" y="551754"/>
                    <a:pt x="1067746" y="487499"/>
                    <a:pt x="1158486" y="393764"/>
                  </a:cubicBezTo>
                  <a:cubicBezTo>
                    <a:pt x="1258669" y="290127"/>
                    <a:pt x="1301967" y="159083"/>
                    <a:pt x="1346416" y="25736"/>
                  </a:cubicBezTo>
                  <a:cubicBezTo>
                    <a:pt x="1354937" y="-58"/>
                    <a:pt x="1314403" y="-11113"/>
                    <a:pt x="1305882" y="14681"/>
                  </a:cubicBezTo>
                  <a:cubicBezTo>
                    <a:pt x="1254063" y="170138"/>
                    <a:pt x="1200172" y="307169"/>
                    <a:pt x="1072813" y="416795"/>
                  </a:cubicBezTo>
                  <a:cubicBezTo>
                    <a:pt x="954436" y="518820"/>
                    <a:pt x="797597" y="569257"/>
                    <a:pt x="649971" y="611403"/>
                  </a:cubicBezTo>
                  <a:cubicBezTo>
                    <a:pt x="496818" y="654931"/>
                    <a:pt x="339059" y="692701"/>
                    <a:pt x="213082" y="794726"/>
                  </a:cubicBezTo>
                  <a:cubicBezTo>
                    <a:pt x="76741" y="905503"/>
                    <a:pt x="-2254" y="1088366"/>
                    <a:pt x="49" y="1262017"/>
                  </a:cubicBezTo>
                  <a:cubicBezTo>
                    <a:pt x="510" y="1288962"/>
                    <a:pt x="42656" y="1289193"/>
                    <a:pt x="42195" y="1262017"/>
                  </a:cubicBezTo>
                  <a:lnTo>
                    <a:pt x="42195" y="1262017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FF7DBC33-6333-474C-B35E-2D135436B3FC}"/>
                </a:ext>
              </a:extLst>
            </p:cNvPr>
            <p:cNvSpPr/>
            <p:nvPr/>
          </p:nvSpPr>
          <p:spPr>
            <a:xfrm>
              <a:off x="3477800" y="5796462"/>
              <a:ext cx="129996" cy="375553"/>
            </a:xfrm>
            <a:custGeom>
              <a:avLst/>
              <a:gdLst>
                <a:gd name="connsiteX0" fmla="*/ 40898 w 129996"/>
                <a:gd name="connsiteY0" fmla="*/ 360291 h 375553"/>
                <a:gd name="connsiteX1" fmla="*/ 129105 w 129996"/>
                <a:gd name="connsiteY1" fmla="*/ 26117 h 375553"/>
                <a:gd name="connsiteX2" fmla="*/ 88571 w 129996"/>
                <a:gd name="connsiteY2" fmla="*/ 14832 h 375553"/>
                <a:gd name="connsiteX3" fmla="*/ 364 w 129996"/>
                <a:gd name="connsiteY3" fmla="*/ 349006 h 375553"/>
                <a:gd name="connsiteX4" fmla="*/ 40898 w 129996"/>
                <a:gd name="connsiteY4" fmla="*/ 360291 h 375553"/>
                <a:gd name="connsiteX5" fmla="*/ 40898 w 129996"/>
                <a:gd name="connsiteY5" fmla="*/ 360291 h 3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6" h="375553">
                  <a:moveTo>
                    <a:pt x="40898" y="360291"/>
                  </a:moveTo>
                  <a:cubicBezTo>
                    <a:pt x="61165" y="246520"/>
                    <a:pt x="97783" y="137125"/>
                    <a:pt x="129105" y="26117"/>
                  </a:cubicBezTo>
                  <a:cubicBezTo>
                    <a:pt x="136475" y="-138"/>
                    <a:pt x="95941" y="-11192"/>
                    <a:pt x="88571" y="14832"/>
                  </a:cubicBezTo>
                  <a:cubicBezTo>
                    <a:pt x="57250" y="125840"/>
                    <a:pt x="20631" y="235235"/>
                    <a:pt x="364" y="349006"/>
                  </a:cubicBezTo>
                  <a:cubicBezTo>
                    <a:pt x="-4242" y="375721"/>
                    <a:pt x="36292" y="387006"/>
                    <a:pt x="40898" y="360291"/>
                  </a:cubicBezTo>
                  <a:lnTo>
                    <a:pt x="40898" y="360291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555C9FE7-3670-4223-9C78-B8D712C4B3F1}"/>
                </a:ext>
              </a:extLst>
            </p:cNvPr>
            <p:cNvSpPr/>
            <p:nvPr/>
          </p:nvSpPr>
          <p:spPr>
            <a:xfrm>
              <a:off x="3340380" y="6185575"/>
              <a:ext cx="607160" cy="145197"/>
            </a:xfrm>
            <a:custGeom>
              <a:avLst/>
              <a:gdLst>
                <a:gd name="connsiteX0" fmla="*/ 8813 w 607160"/>
                <a:gd name="connsiteY0" fmla="*/ 40500 h 145197"/>
                <a:gd name="connsiteX1" fmla="*/ 597474 w 607160"/>
                <a:gd name="connsiteY1" fmla="*/ 72052 h 145197"/>
                <a:gd name="connsiteX2" fmla="*/ 576286 w 607160"/>
                <a:gd name="connsiteY2" fmla="*/ 35664 h 145197"/>
                <a:gd name="connsiteX3" fmla="*/ 30231 w 607160"/>
                <a:gd name="connsiteY3" fmla="*/ 4112 h 145197"/>
                <a:gd name="connsiteX4" fmla="*/ 8813 w 607160"/>
                <a:gd name="connsiteY4" fmla="*/ 40500 h 145197"/>
                <a:gd name="connsiteX5" fmla="*/ 8813 w 607160"/>
                <a:gd name="connsiteY5" fmla="*/ 40500 h 14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160" h="145197">
                  <a:moveTo>
                    <a:pt x="8813" y="40500"/>
                  </a:moveTo>
                  <a:cubicBezTo>
                    <a:pt x="168414" y="163023"/>
                    <a:pt x="427048" y="183750"/>
                    <a:pt x="597474" y="72052"/>
                  </a:cubicBezTo>
                  <a:cubicBezTo>
                    <a:pt x="620044" y="57312"/>
                    <a:pt x="599086" y="20694"/>
                    <a:pt x="576286" y="35664"/>
                  </a:cubicBezTo>
                  <a:cubicBezTo>
                    <a:pt x="417144" y="139992"/>
                    <a:pt x="178778" y="118113"/>
                    <a:pt x="30231" y="4112"/>
                  </a:cubicBezTo>
                  <a:cubicBezTo>
                    <a:pt x="8582" y="-12240"/>
                    <a:pt x="-12376" y="24379"/>
                    <a:pt x="8813" y="40500"/>
                  </a:cubicBezTo>
                  <a:lnTo>
                    <a:pt x="8813" y="40500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837E746C-4E2B-4488-ABB5-65525EB0FBF4}"/>
                </a:ext>
              </a:extLst>
            </p:cNvPr>
            <p:cNvSpPr/>
            <p:nvPr/>
          </p:nvSpPr>
          <p:spPr>
            <a:xfrm>
              <a:off x="2846810" y="6074267"/>
              <a:ext cx="169221" cy="349438"/>
            </a:xfrm>
            <a:custGeom>
              <a:avLst/>
              <a:gdLst>
                <a:gd name="connsiteX0" fmla="*/ 42233 w 169221"/>
                <a:gd name="connsiteY0" fmla="*/ 329143 h 349438"/>
                <a:gd name="connsiteX1" fmla="*/ 162222 w 169221"/>
                <a:gd name="connsiteY1" fmla="*/ 35042 h 349438"/>
                <a:gd name="connsiteX2" fmla="*/ 132512 w 169221"/>
                <a:gd name="connsiteY2" fmla="*/ 5333 h 349438"/>
                <a:gd name="connsiteX3" fmla="*/ 317 w 169221"/>
                <a:gd name="connsiteY3" fmla="*/ 329143 h 349438"/>
                <a:gd name="connsiteX4" fmla="*/ 42233 w 169221"/>
                <a:gd name="connsiteY4" fmla="*/ 329143 h 349438"/>
                <a:gd name="connsiteX5" fmla="*/ 42233 w 169221"/>
                <a:gd name="connsiteY5" fmla="*/ 329143 h 3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221" h="349438">
                  <a:moveTo>
                    <a:pt x="42233" y="329143"/>
                  </a:moveTo>
                  <a:cubicBezTo>
                    <a:pt x="38317" y="215372"/>
                    <a:pt x="74015" y="110122"/>
                    <a:pt x="162222" y="35042"/>
                  </a:cubicBezTo>
                  <a:cubicBezTo>
                    <a:pt x="182949" y="17539"/>
                    <a:pt x="153010" y="-12170"/>
                    <a:pt x="132512" y="5333"/>
                  </a:cubicBezTo>
                  <a:cubicBezTo>
                    <a:pt x="36705" y="86861"/>
                    <a:pt x="-4059" y="205238"/>
                    <a:pt x="317" y="329143"/>
                  </a:cubicBezTo>
                  <a:cubicBezTo>
                    <a:pt x="1238" y="356088"/>
                    <a:pt x="43154" y="356319"/>
                    <a:pt x="42233" y="329143"/>
                  </a:cubicBezTo>
                  <a:lnTo>
                    <a:pt x="42233" y="329143"/>
                  </a:lnTo>
                  <a:close/>
                </a:path>
              </a:pathLst>
            </a:custGeom>
            <a:solidFill>
              <a:srgbClr val="0E514A"/>
            </a:solidFill>
            <a:ln w="229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pic>
        <p:nvPicPr>
          <p:cNvPr id="154" name="Graphic 153">
            <a:extLst>
              <a:ext uri="{FF2B5EF4-FFF2-40B4-BE49-F238E27FC236}">
                <a16:creationId xmlns:a16="http://schemas.microsoft.com/office/drawing/2014/main" xmlns="" id="{3E5B6D0B-D353-4AF1-B914-8D314834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102771" y="5715616"/>
            <a:ext cx="1765226" cy="827063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xmlns="" id="{202EA037-1D8C-49E2-A2CC-542186E14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436772" y="5986545"/>
            <a:ext cx="1362209" cy="638237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xmlns="" id="{A906EF88-4609-49B9-B0D1-9B3FA5A4A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916368" y="416492"/>
            <a:ext cx="1765226" cy="827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96959" y="5252077"/>
            <a:ext cx="2195041" cy="1632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53358" y="5670655"/>
            <a:ext cx="2245624" cy="1157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404" y="1716170"/>
            <a:ext cx="830011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4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400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nuôi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400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4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tuổi:4-5 </a:t>
            </a:r>
            <a:r>
              <a:rPr lang="en-US" sz="2400" b="1" cap="al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4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436" y="1260764"/>
            <a:ext cx="3366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CẦU: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9854" y="2185851"/>
            <a:ext cx="82157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9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1018" y="18929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6AAC9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64" y="928255"/>
            <a:ext cx="3685309" cy="492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1066799"/>
            <a:ext cx="10469880" cy="3820159"/>
          </a:xfrm>
        </p:spPr>
        <p:txBody>
          <a:bodyPr>
            <a:normAutofit fontScale="90000"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dẫn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nuôi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Quan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xmlns="" id="{E9768819-5268-80BA-B919-1EC19283B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143446"/>
              </p:ext>
            </p:extLst>
          </p:nvPr>
        </p:nvGraphicFramePr>
        <p:xfrm>
          <a:off x="599440" y="518160"/>
          <a:ext cx="11176924" cy="5902960"/>
        </p:xfrm>
        <a:graphic>
          <a:graphicData uri="http://schemas.openxmlformats.org/drawingml/2006/table">
            <a:tbl>
              <a:tblPr/>
              <a:tblGrid>
                <a:gridCol w="5874486">
                  <a:extLst>
                    <a:ext uri="{9D8B030D-6E8A-4147-A177-3AD203B41FA5}">
                      <a16:colId xmlns:a16="http://schemas.microsoft.com/office/drawing/2014/main" xmlns="" val="3166773117"/>
                    </a:ext>
                  </a:extLst>
                </a:gridCol>
                <a:gridCol w="5302438">
                  <a:extLst>
                    <a:ext uri="{9D8B030D-6E8A-4147-A177-3AD203B41FA5}">
                      <a16:colId xmlns:a16="http://schemas.microsoft.com/office/drawing/2014/main" xmlns="" val="1097093341"/>
                    </a:ext>
                  </a:extLst>
                </a:gridCol>
              </a:tblGrid>
              <a:tr h="59029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Cô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quat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525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9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12" y="1468583"/>
            <a:ext cx="8946541" cy="3879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950" y="787790"/>
            <a:ext cx="11000510" cy="5809957"/>
          </a:xfrm>
        </p:spPr>
        <p:txBody>
          <a:bodyPr>
            <a:noAutofit/>
          </a:bodyPr>
          <a:lstStyle/>
          <a:p>
            <a:pPr lvl="0">
              <a:buClr>
                <a:srgbClr val="90C226"/>
              </a:buClr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stem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90C226"/>
              </a:buClr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lvl="0">
              <a:buClr>
                <a:srgbClr val="90C226"/>
              </a:buClr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0">
              <a:buClr>
                <a:srgbClr val="90C226"/>
              </a:buClr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lvl="0">
              <a:buClr>
                <a:srgbClr val="90C226"/>
              </a:buClr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Chia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90C226"/>
              </a:buClr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tòi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90C226"/>
              </a:buClr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ạ.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Custom 53">
      <a:dk1>
        <a:srgbClr val="767171"/>
      </a:dk1>
      <a:lt1>
        <a:srgbClr val="AFE2DB"/>
      </a:lt1>
      <a:dk2>
        <a:srgbClr val="FDDACA"/>
      </a:dk2>
      <a:lt2>
        <a:srgbClr val="767171"/>
      </a:lt2>
      <a:accent1>
        <a:srgbClr val="97D3C9"/>
      </a:accent1>
      <a:accent2>
        <a:srgbClr val="FF8888"/>
      </a:accent2>
      <a:accent3>
        <a:srgbClr val="FFDB69"/>
      </a:accent3>
      <a:accent4>
        <a:srgbClr val="BC8662"/>
      </a:accent4>
      <a:accent5>
        <a:srgbClr val="637B94"/>
      </a:accent5>
      <a:accent6>
        <a:srgbClr val="92D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</TotalTime>
  <Words>507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Cordia New</vt:lpstr>
      <vt:lpstr>Times New Roman</vt:lpstr>
      <vt:lpstr>Wingdings 3</vt:lpstr>
      <vt:lpstr>Ion</vt:lpstr>
      <vt:lpstr>Office Theme</vt:lpstr>
      <vt:lpstr>PowerPoint Presentation</vt:lpstr>
      <vt:lpstr>PowerPoint Presentation</vt:lpstr>
      <vt:lpstr>PowerPoint Presentation</vt:lpstr>
      <vt:lpstr>Hướng dẫn Hoạt động 1: Trò chuyện về chủ đề - Cô cùng trẻ hát bài “Một con vịt” + Bài hát nói về con vật gì? Nó được nuôi ở đâu? =&gt; Cô dẫn dắt vào bài. Hoạt động 2: Quan sát tranh mẫu và đàm thoại - Cô đưa tranh mẫu cho trẻ quan sát và hỏi: + Tranh dán gì đây? Ai có nhận xét về bức tranh + Các bộ phận chính? + Đầu vịt giống hình gì? + Đầu gồm các bộ phận nào? + Mắt hình gì? Giống hình gì? + mỏ vịt màu gì? + Thân vịt màu gì? + Chân hình gì? + Con vịt được cô xếp dán ở phần nào trang giấy? =&gt; Cô khái quát lại. 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VĂN GIANG TRƯỜNG MẦM NON TÔ QUYỀN</dc:title>
  <dc:creator>21AK22</dc:creator>
  <cp:lastModifiedBy>Windows User</cp:lastModifiedBy>
  <cp:revision>32</cp:revision>
  <dcterms:created xsi:type="dcterms:W3CDTF">2022-01-07T12:43:34Z</dcterms:created>
  <dcterms:modified xsi:type="dcterms:W3CDTF">2023-01-16T13:12:45Z</dcterms:modified>
</cp:coreProperties>
</file>