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501" r:id="rId2"/>
    <p:sldId id="383" r:id="rId3"/>
    <p:sldId id="446" r:id="rId4"/>
    <p:sldId id="453" r:id="rId5"/>
    <p:sldId id="447" r:id="rId6"/>
    <p:sldId id="448" r:id="rId7"/>
    <p:sldId id="450" r:id="rId8"/>
    <p:sldId id="451" r:id="rId9"/>
    <p:sldId id="455" r:id="rId10"/>
    <p:sldId id="401" r:id="rId11"/>
    <p:sldId id="457" r:id="rId12"/>
    <p:sldId id="459" r:id="rId13"/>
    <p:sldId id="460" r:id="rId14"/>
    <p:sldId id="463" r:id="rId15"/>
    <p:sldId id="464" r:id="rId16"/>
    <p:sldId id="468" r:id="rId17"/>
    <p:sldId id="469" r:id="rId18"/>
    <p:sldId id="473" r:id="rId19"/>
    <p:sldId id="474" r:id="rId20"/>
    <p:sldId id="475" r:id="rId21"/>
    <p:sldId id="477" r:id="rId22"/>
    <p:sldId id="479" r:id="rId23"/>
    <p:sldId id="480" r:id="rId24"/>
    <p:sldId id="481" r:id="rId25"/>
    <p:sldId id="493" r:id="rId26"/>
    <p:sldId id="492" r:id="rId27"/>
    <p:sldId id="486" r:id="rId28"/>
    <p:sldId id="489" r:id="rId29"/>
    <p:sldId id="490" r:id="rId30"/>
    <p:sldId id="497" r:id="rId31"/>
    <p:sldId id="325" r:id="rId32"/>
    <p:sldId id="291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F2BD"/>
    <a:srgbClr val="A5F9B5"/>
    <a:srgbClr val="00FFFF"/>
    <a:srgbClr val="66FF33"/>
    <a:srgbClr val="00FF00"/>
    <a:srgbClr val="2EDE5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AF4A13-D7AC-490C-906B-89B63998F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351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F781-B193-425E-A391-27D8DD2A459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7258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39DB-7FBC-4B10-9734-7F035902E2D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457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6428E-E4AF-4AC0-BD06-BF957401882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868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E593-9A12-4292-903E-2BEF31C406C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974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E8C8-8D23-439B-A3F7-E4B510E1F1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26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84CFD-E744-48D4-A4E3-72695AB0360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3912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B1FF-ECFB-4F2F-87C6-CFFC17786CB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29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D109-4879-4ED8-B3D1-9CFC2F5C76A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425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778D-7575-483B-AEE1-3E1973DE593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75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15A5-3698-4662-ACE6-C1D680112D5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433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1B12-D3C9-4F5E-A70C-835B63DAFA8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416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9149CD5-27FD-47C2-944D-84986720C80E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28601" y="355759"/>
            <a:ext cx="8839200" cy="46474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QUÁT</a:t>
            </a:r>
            <a:endParaRPr lang="en-US" sz="1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 eaLnBrk="1" hangingPunct="1"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KPKH: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TRÒ CHUYỆN VỀ MỘT SỐ HIỆN TƯỢNG TỰ NHIÊN</a:t>
            </a:r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vi-VN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vi-VN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20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0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 Minh Châu</a:t>
            </a:r>
            <a:endParaRPr lang="en-US" sz="20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hne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pic>
        <p:nvPicPr>
          <p:cNvPr id="12294" name="Picture 10" descr="MMAG00261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28289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286000" y="171450"/>
            <a:ext cx="7010400" cy="800100"/>
          </a:xfrm>
          <a:prstGeom prst="wedgeEllipseCallout">
            <a:avLst>
              <a:gd name="adj1" fmla="val -43343"/>
              <a:gd name="adj2" fmla="val 175000"/>
            </a:avLst>
          </a:prstGeom>
          <a:solidFill>
            <a:srgbClr val="00FF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Tìm hiểu trời nắng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533400" y="1200150"/>
            <a:ext cx="8153400" cy="3257550"/>
          </a:xfrm>
        </p:spPr>
        <p:txBody>
          <a:bodyPr/>
          <a:lstStyle/>
          <a:p>
            <a:endParaRPr lang="vi-VN" altLang="en-US" smtClean="0"/>
          </a:p>
        </p:txBody>
      </p:sp>
      <p:pic>
        <p:nvPicPr>
          <p:cNvPr id="13315" name="Picture 5" descr="61105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3505200" y="44831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</a:rPr>
              <a:t>Nắng</a:t>
            </a:r>
          </a:p>
        </p:txBody>
      </p:sp>
      <p:pic>
        <p:nvPicPr>
          <p:cNvPr id="13317" name="Picture 16" descr="mattr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14300"/>
            <a:ext cx="4267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4339" name="Content Placeholder 3" descr="1460169515442upload_000012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7175" cy="4572000"/>
          </a:xfrm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2286000" y="4618038"/>
            <a:ext cx="4648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</a:rPr>
              <a:t>Nắng buổi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5363" name="Content Placeholder 3" descr="mua h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388"/>
            <a:ext cx="9144000" cy="4629150"/>
          </a:xfrm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2311400" y="4552950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</a:rPr>
              <a:t>Nắng buổi trưa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536575"/>
          </a:xfrm>
          <a:solidFill>
            <a:schemeClr val="bg1"/>
          </a:solidFill>
        </p:spPr>
        <p:txBody>
          <a:bodyPr/>
          <a:lstStyle/>
          <a:p>
            <a:r>
              <a:rPr lang="en-US" altLang="en-US" i="1" smtClean="0">
                <a:solidFill>
                  <a:srgbClr val="FF0000"/>
                </a:solidFill>
                <a:latin typeface="Times New Roman" pitchFamily="18" charset="0"/>
              </a:rPr>
              <a:t>Tác dụng của nắng</a:t>
            </a:r>
          </a:p>
        </p:txBody>
      </p:sp>
      <p:pic>
        <p:nvPicPr>
          <p:cNvPr id="16387" name="Picture 10" descr="6110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28650"/>
            <a:ext cx="43195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28650"/>
            <a:ext cx="457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605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28900"/>
            <a:ext cx="46497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752600" y="461486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 to kéo dài</a:t>
            </a:r>
          </a:p>
        </p:txBody>
      </p:sp>
      <p:pic>
        <p:nvPicPr>
          <p:cNvPr id="174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"/>
            <a:ext cx="4572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đất nư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4114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Content Placeholder 3" descr="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503488"/>
            <a:ext cx="4572000" cy="2286000"/>
          </a:xfrm>
        </p:spPr>
      </p:pic>
      <p:pic>
        <p:nvPicPr>
          <p:cNvPr id="17414" name="Content Placeholder 3" descr="4_1455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3488"/>
            <a:ext cx="4124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8436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15430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95400" y="51435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  <a:latin typeface="Arial" charset="0"/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18439" name="Picture 7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9538"/>
            <a:ext cx="1676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14500"/>
            <a:ext cx="14001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533400" y="742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400" i="1">
                <a:solidFill>
                  <a:srgbClr val="FF3399"/>
                </a:solidFill>
                <a:latin typeface="Times New Roman" pitchFamily="18" charset="0"/>
              </a:rPr>
              <a:t>Dặn dò bé yêu: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914400" y="1749425"/>
            <a:ext cx="7086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</a:rPr>
              <a:t>Nhớ đội nón, che ô khi đi ngoài nắng.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9900"/>
                </a:solidFill>
                <a:latin typeface="Times New Roman" pitchFamily="18" charset="0"/>
              </a:rPr>
              <a:t>Không được đi ra ngoài lúc trưa nắng gắt.</a:t>
            </a:r>
          </a:p>
        </p:txBody>
      </p:sp>
      <p:pic>
        <p:nvPicPr>
          <p:cNvPr id="18446" name="Picture 15" descr="av-2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314700"/>
            <a:ext cx="1946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9459" name="Content Placeholder 3" descr="B7Pt9OF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7013" cy="5143500"/>
          </a:xfrm>
        </p:spPr>
      </p:pic>
      <p:pic>
        <p:nvPicPr>
          <p:cNvPr id="19460" name="Picture 10" descr="MMAG00261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2263"/>
            <a:ext cx="282892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1905000" y="228600"/>
            <a:ext cx="7010400" cy="685800"/>
          </a:xfrm>
          <a:prstGeom prst="wedgeEllipseCallout">
            <a:avLst>
              <a:gd name="adj1" fmla="val -43343"/>
              <a:gd name="adj2" fmla="val 175000"/>
            </a:avLst>
          </a:prstGeom>
          <a:solidFill>
            <a:srgbClr val="00FF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Tìm hiểu về gió?</a:t>
            </a: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0483" name="Content Placeholder 3" descr="aovent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37150"/>
          </a:xfrm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1507" name="Content Placeholder 3" descr="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3213" cy="4857750"/>
          </a:xfrm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4100" name="Picture 4" descr="90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MMAG00261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3100"/>
            <a:ext cx="28289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1981200" y="228600"/>
            <a:ext cx="6705600" cy="108585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Tìm hiểu trời mưa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2531" name="Content Placeholder 5" descr="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9875" cy="5143500"/>
          </a:xfrm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3555" name="Content Placeholder 5" descr="071751_cay_do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75738" cy="4572000"/>
          </a:xfrm>
        </p:spPr>
      </p:pic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971800" y="447675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</a:rPr>
              <a:t>Gió mạnh đổ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4579" name="Content Placeholder 3" descr="-xmTD63BlJ2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8937625" cy="4457700"/>
          </a:xfrm>
        </p:spPr>
      </p:pic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1143000" y="451485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</a:rPr>
              <a:t>Gió nhân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5604" name="Picture 4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0" y="15430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95400" y="51435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  <a:latin typeface="Arial" charset="0"/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25607" name="Picture 7" descr="286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9538"/>
            <a:ext cx="1676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14500"/>
            <a:ext cx="14001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animated_animal%20rabbi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0"/>
            <a:ext cx="3581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828800" y="1087438"/>
            <a:ext cx="3554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Nhớ lời cô dặn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828800" y="1828800"/>
            <a:ext cx="5867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Khi gặp gió to phải tìm nơi trú ẩn.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Nên đeo kính để tránh bụi.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Không nên đi ra ngoài khi có bão.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6628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IMAG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8382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63" y="-285750"/>
            <a:ext cx="11658601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752600" y="800100"/>
            <a:ext cx="6781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000" i="1">
                <a:solidFill>
                  <a:srgbClr val="CC0000"/>
                </a:solidFill>
                <a:latin typeface="Times New Roman" pitchFamily="18" charset="0"/>
              </a:rPr>
              <a:t>Mở rộng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7651" name="Content Placeholder 3" descr="7ffe8a79-9013-42a3-9188-2f1d617ee56a-47893-falling-snow-145362525325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3675" cy="4572000"/>
          </a:xfrm>
        </p:spPr>
      </p:pic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2819400" y="4481513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Tuyết rơi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8675" name="Content Placeholder 3" descr="tải xuống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77325" cy="4572000"/>
          </a:xfrm>
        </p:spPr>
      </p:pic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2819400" y="4460875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Sấm chớp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â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2781300" y="4449763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Cầu vồng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loc xo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2809875" y="455295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Lốc xoáy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nui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2849563" y="455295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Núi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 descr="mua+8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10" descr="mua+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277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0" y="15430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95400" y="51435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  <a:latin typeface="Arial" charset="0"/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2775" name="Picture 7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9538"/>
            <a:ext cx="1676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14500"/>
            <a:ext cx="14001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33400" y="742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400" i="1">
                <a:solidFill>
                  <a:srgbClr val="FF3399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990600" y="1485900"/>
            <a:ext cx="7086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</a:rPr>
              <a:t>Tất cả các hiện tượng trên đều được gọi là các hiện tượng tự nhiên.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</a:rPr>
              <a:t>Chúng có tác động rất lớn đến đời sống của con người.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</a:rPr>
              <a:t>Việc làm nhỏ nhất mà con các cần làm là không vứt rác bừa bãi ngoài môi trường.</a:t>
            </a:r>
            <a:endParaRPr lang="en-US" altLang="en-US" sz="320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Ai thông minh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4820" name="Picture 4" descr="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6774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icture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2087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6388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229475" y="3371850"/>
            <a:ext cx="1695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0652" flipV="1">
            <a:off x="3021012" y="3257551"/>
            <a:ext cx="127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543" flipV="1">
            <a:off x="-19050" y="34925"/>
            <a:ext cx="1695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3162" flipV="1">
            <a:off x="7546181" y="-243681"/>
            <a:ext cx="12715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289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57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861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289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3505200" y="320040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3429000" y="40576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6096000" y="331470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5867400" y="42862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6019800" y="5143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762000" y="3486150"/>
            <a:ext cx="457200" cy="28575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2819400" y="68580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pic>
        <p:nvPicPr>
          <p:cNvPr id="34846" name="Picture 3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717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1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2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574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4876800" y="22288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pic>
        <p:nvPicPr>
          <p:cNvPr id="34850" name="Picture 34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5" name="AutoShape 35"/>
          <p:cNvSpPr>
            <a:spLocks noChangeArrowheads="1"/>
          </p:cNvSpPr>
          <p:nvPr/>
        </p:nvSpPr>
        <p:spPr bwMode="auto">
          <a:xfrm>
            <a:off x="7391400" y="31432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pic>
        <p:nvPicPr>
          <p:cNvPr id="34852" name="Picture 36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716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37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7175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8" name="AutoShape 38"/>
          <p:cNvSpPr>
            <a:spLocks noChangeArrowheads="1"/>
          </p:cNvSpPr>
          <p:nvPr/>
        </p:nvSpPr>
        <p:spPr bwMode="auto">
          <a:xfrm>
            <a:off x="3200400" y="228600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pic>
        <p:nvPicPr>
          <p:cNvPr id="34855" name="Picture 39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066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4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001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41" name="AutoShape 41"/>
          <p:cNvSpPr>
            <a:spLocks noChangeArrowheads="1"/>
          </p:cNvSpPr>
          <p:nvPr/>
        </p:nvSpPr>
        <p:spPr bwMode="auto">
          <a:xfrm>
            <a:off x="4267200" y="514350"/>
            <a:ext cx="4572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cs typeface="Arial" charset="0"/>
            </a:endParaRPr>
          </a:p>
        </p:txBody>
      </p:sp>
      <p:sp>
        <p:nvSpPr>
          <p:cNvPr id="34858" name="AutoShape 42"/>
          <p:cNvSpPr>
            <a:spLocks noChangeArrowheads="1"/>
          </p:cNvSpPr>
          <p:nvPr/>
        </p:nvSpPr>
        <p:spPr bwMode="auto">
          <a:xfrm>
            <a:off x="762000" y="0"/>
            <a:ext cx="8153400" cy="314325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76843" name="WordArt 43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6400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cô mạnh khỏe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Chúc các bé chăm ngoan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 animBg="1"/>
      <p:bldP spid="76824" grpId="0" animBg="1"/>
      <p:bldP spid="76825" grpId="0" animBg="1"/>
      <p:bldP spid="76826" grpId="0" animBg="1"/>
      <p:bldP spid="76827" grpId="0" animBg="1"/>
      <p:bldP spid="76828" grpId="0" animBg="1"/>
      <p:bldP spid="76829" grpId="0" animBg="1"/>
      <p:bldP spid="76833" grpId="0" animBg="1"/>
      <p:bldP spid="76835" grpId="0" animBg="1"/>
      <p:bldP spid="76838" grpId="0" animBg="1"/>
      <p:bldP spid="768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in25oa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39200" cy="4579938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09800" y="451485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Mưa to.</a:t>
            </a:r>
          </a:p>
        </p:txBody>
      </p:sp>
    </p:spTree>
  </p:cSld>
  <p:clrMapOvr>
    <a:masterClrMapping/>
  </p:clrMapOvr>
  <p:transition spd="slow">
    <p:dissolve/>
    <p:sndAc>
      <p:stSnd loop="1"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76200" y="440055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Mưa cung cấp nước cho ao hồ, sông ngòi</a:t>
            </a:r>
            <a:r>
              <a:rPr lang="en-US" altLang="en-US" sz="4000">
                <a:solidFill>
                  <a:srgbClr val="CC0000"/>
                </a:solidFill>
                <a:latin typeface="Arial" charset="0"/>
              </a:rPr>
              <a:t>.</a:t>
            </a:r>
          </a:p>
        </p:txBody>
      </p:sp>
      <p:pic>
        <p:nvPicPr>
          <p:cNvPr id="7171" name="Picture 3" descr="61107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4196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403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1752600" y="2057400"/>
            <a:ext cx="6019800" cy="685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Động vật có nước uống</a:t>
            </a: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477000" y="3106738"/>
            <a:ext cx="2590800" cy="1830387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cối </a:t>
            </a:r>
          </a:p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đâm chồi </a:t>
            </a:r>
          </a:p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nảy lộc</a:t>
            </a:r>
          </a:p>
        </p:txBody>
      </p:sp>
      <p:pic>
        <p:nvPicPr>
          <p:cNvPr id="8200" name="Picture 9" descr="2nsp5j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800350"/>
            <a:ext cx="4902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eng-co-3[1]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457700"/>
          </a:xfrm>
          <a:noFill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-76200" y="440055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Mưa mang nước sinh hoạt cho con người</a:t>
            </a:r>
            <a:endParaRPr lang="en-US" altLang="en-US" sz="40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0243" name="Picture 4" descr="hom-nay-bac-bo-mua-giong-trung-bo-het-nang-nong_201509080834277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3434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nhà cửa ngập lụ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45513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lai-chau-17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8900"/>
            <a:ext cx="5105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15000" y="291465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hại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mưa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1268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0" y="15430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295400" y="51435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  <a:latin typeface="Arial" charset="0"/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11271" name="Picture 7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9538"/>
            <a:ext cx="1676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14500"/>
            <a:ext cx="14001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295400" y="1657350"/>
            <a:ext cx="670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3399"/>
                </a:solidFill>
                <a:latin typeface="Times New Roman" pitchFamily="18" charset="0"/>
              </a:rPr>
              <a:t>Không ra ngoài khi trời mưa to.</a:t>
            </a:r>
          </a:p>
          <a:p>
            <a:pPr eaLnBrk="1" hangingPunct="1"/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Khi gặp mưa phải tìm nơi trú ẩn.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Không được tắm và uống nước mưa.</a:t>
            </a:r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Đi mưa phải mặc áo mưa, che ô và đi cùng với người lớn.</a:t>
            </a:r>
          </a:p>
          <a:p>
            <a:pPr eaLnBrk="1" hangingPunct="1"/>
            <a:endParaRPr lang="en-US" altLang="en-US" sz="2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05000" y="800100"/>
            <a:ext cx="556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>
                <a:solidFill>
                  <a:srgbClr val="009900"/>
                </a:solidFill>
                <a:latin typeface="Times New Roman" pitchFamily="18" charset="0"/>
              </a:rPr>
              <a:t>Bé ngoan hãy nhớ!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30&quot;&gt;&lt;property id=&quot;20148&quot; value=&quot;5&quot;/&gt;&lt;property id=&quot;20300&quot; value=&quot;Slide 1&quot;/&gt;&lt;property id=&quot;20307&quot; value=&quot;269&quot;/&gt;&lt;/object&gt;&lt;object type=&quot;3&quot; unique_id=&quot;11297&quot;&gt;&lt;property id=&quot;20148&quot; value=&quot;5&quot;/&gt;&lt;property id=&quot;20300&quot; value=&quot;Slide 45&quot;/&gt;&lt;property id=&quot;20307&quot; value=&quot;291&quot;/&gt;&lt;/object&gt;&lt;object type=&quot;3&quot; unique_id=&quot;11592&quot;&gt;&lt;property id=&quot;20148&quot; value=&quot;5&quot;/&gt;&lt;property id=&quot;20300&quot; value=&quot;Slide 37&quot;/&gt;&lt;property id=&quot;20307&quot; value=&quot;325&quot;/&gt;&lt;/object&gt;&lt;object type=&quot;3&quot; unique_id=&quot;11866&quot;&gt;&lt;property id=&quot;20148&quot; value=&quot;5&quot;/&gt;&lt;property id=&quot;20300&quot; value=&quot;Slide 3&quot;/&gt;&lt;property id=&quot;20307&quot; value=&quot;329&quot;/&gt;&lt;/object&gt;&lt;object type=&quot;3&quot; unique_id=&quot;12227&quot;&gt;&lt;property id=&quot;20148&quot; value=&quot;5&quot;/&gt;&lt;property id=&quot;20300&quot; value=&quot;Slide 36&quot;/&gt;&lt;property id=&quot;20307&quot; value=&quot;344&quot;/&gt;&lt;/object&gt;&lt;object type=&quot;3&quot; unique_id=&quot;13460&quot;&gt;&lt;property id=&quot;20148&quot; value=&quot;5&quot;/&gt;&lt;property id=&quot;20300&quot; value=&quot;Slide 44&quot;/&gt;&lt;property id=&quot;20307&quot; value=&quot;379&quot;/&gt;&lt;/object&gt;&lt;object type=&quot;3&quot; unique_id=&quot;13730&quot;&gt;&lt;property id=&quot;20148&quot; value=&quot;5&quot;/&gt;&lt;property id=&quot;20300&quot; value=&quot;Slide 4&quot;/&gt;&lt;property id=&quot;20307&quot; value=&quot;383&quot;/&gt;&lt;/object&gt;&lt;object type=&quot;3&quot; unique_id=&quot;14179&quot;&gt;&lt;property id=&quot;20148&quot; value=&quot;5&quot;/&gt;&lt;property id=&quot;20300&quot; value=&quot;Slide 12&quot;/&gt;&lt;property id=&quot;20307&quot; value=&quot;401&quot;/&gt;&lt;/object&gt;&lt;object type=&quot;3&quot; unique_id=&quot;15198&quot;&gt;&lt;property id=&quot;20148&quot; value=&quot;5&quot;/&gt;&lt;property id=&quot;20300&quot; value=&quot;Slide 38&quot;/&gt;&lt;property id=&quot;20307&quot; value=&quot;426&quot;/&gt;&lt;/object&gt;&lt;object type=&quot;3&quot; unique_id=&quot;16061&quot;&gt;&lt;property id=&quot;20148&quot; value=&quot;5&quot;/&gt;&lt;property id=&quot;20300&quot; value=&quot;Slide 40&quot;/&gt;&lt;property id=&quot;20307&quot; value=&quot;431&quot;/&gt;&lt;/object&gt;&lt;object type=&quot;3&quot; unique_id=&quot;16062&quot;&gt;&lt;property id=&quot;20148&quot; value=&quot;5&quot;/&gt;&lt;property id=&quot;20300&quot; value=&quot;Slide 41&quot;/&gt;&lt;property id=&quot;20307&quot; value=&quot;430&quot;/&gt;&lt;/object&gt;&lt;object type=&quot;3&quot; unique_id=&quot;16065&quot;&gt;&lt;property id=&quot;20148&quot; value=&quot;5&quot;/&gt;&lt;property id=&quot;20300&quot; value=&quot;Slide 43&quot;/&gt;&lt;property id=&quot;20307&quot; value=&quot;433&quot;/&gt;&lt;/object&gt;&lt;object type=&quot;3&quot; unique_id=&quot;16296&quot;&gt;&lt;property id=&quot;20148&quot; value=&quot;5&quot;/&gt;&lt;property id=&quot;20300&quot; value=&quot;Slide 42&quot;/&gt;&lt;property id=&quot;20307&quot; value=&quot;440&quot;/&gt;&lt;/object&gt;&lt;object type=&quot;3&quot; unique_id=&quot;16899&quot;&gt;&lt;property id=&quot;20148&quot; value=&quot;5&quot;/&gt;&lt;property id=&quot;20300&quot; value=&quot;Slide 2&quot;/&gt;&lt;property id=&quot;20307&quot; value=&quot;442&quot;/&gt;&lt;/object&gt;&lt;object type=&quot;3&quot; unique_id=&quot;16900&quot;&gt;&lt;property id=&quot;20148&quot; value=&quot;5&quot;/&gt;&lt;property id=&quot;20300&quot; value=&quot;Slide 5&quot;/&gt;&lt;property id=&quot;20307&quot; value=&quot;446&quot;/&gt;&lt;/object&gt;&lt;object type=&quot;3&quot; unique_id=&quot;16901&quot;&gt;&lt;property id=&quot;20148&quot; value=&quot;5&quot;/&gt;&lt;property id=&quot;20300&quot; value=&quot;Slide 6&quot;/&gt;&lt;property id=&quot;20307&quot; value=&quot;453&quot;/&gt;&lt;/object&gt;&lt;object type=&quot;3&quot; unique_id=&quot;16902&quot;&gt;&lt;property id=&quot;20148&quot; value=&quot;5&quot;/&gt;&lt;property id=&quot;20300&quot; value=&quot;Slide 7&quot;/&gt;&lt;property id=&quot;20307&quot; value=&quot;447&quot;/&gt;&lt;/object&gt;&lt;object type=&quot;3&quot; unique_id=&quot;16903&quot;&gt;&lt;property id=&quot;20148&quot; value=&quot;5&quot;/&gt;&lt;property id=&quot;20300&quot; value=&quot;Slide 8&quot;/&gt;&lt;property id=&quot;20307&quot; value=&quot;448&quot;/&gt;&lt;/object&gt;&lt;object type=&quot;3&quot; unique_id=&quot;16904&quot;&gt;&lt;property id=&quot;20148&quot; value=&quot;5&quot;/&gt;&lt;property id=&quot;20300&quot; value=&quot;Slide 9&quot;/&gt;&lt;property id=&quot;20307&quot; value=&quot;450&quot;/&gt;&lt;/object&gt;&lt;object type=&quot;3&quot; unique_id=&quot;16905&quot;&gt;&lt;property id=&quot;20148&quot; value=&quot;5&quot;/&gt;&lt;property id=&quot;20300&quot; value=&quot;Slide 10&quot;/&gt;&lt;property id=&quot;20307&quot; value=&quot;451&quot;/&gt;&lt;/object&gt;&lt;object type=&quot;3&quot; unique_id=&quot;17267&quot;&gt;&lt;property id=&quot;20148&quot; value=&quot;5&quot;/&gt;&lt;property id=&quot;20300&quot; value=&quot;Slide 11&quot;/&gt;&lt;property id=&quot;20307&quot; value=&quot;455&quot;/&gt;&lt;/object&gt;&lt;object type=&quot;3&quot; unique_id=&quot;17268&quot;&gt;&lt;property id=&quot;20148&quot; value=&quot;5&quot;/&gt;&lt;property id=&quot;20300&quot; value=&quot;Slide 13&quot;/&gt;&lt;property id=&quot;20307&quot; value=&quot;457&quot;/&gt;&lt;/object&gt;&lt;object type=&quot;3&quot; unique_id=&quot;17830&quot;&gt;&lt;property id=&quot;20148&quot; value=&quot;5&quot;/&gt;&lt;property id=&quot;20300&quot; value=&quot;Slide 14&quot;/&gt;&lt;property id=&quot;20307&quot; value=&quot;459&quot;/&gt;&lt;/object&gt;&lt;object type=&quot;3&quot; unique_id=&quot;17831&quot;&gt;&lt;property id=&quot;20148&quot; value=&quot;5&quot;/&gt;&lt;property id=&quot;20300&quot; value=&quot;Slide 15&quot;/&gt;&lt;property id=&quot;20307&quot; value=&quot;460&quot;/&gt;&lt;/object&gt;&lt;object type=&quot;3&quot; unique_id=&quot;17832&quot;&gt;&lt;property id=&quot;20148&quot; value=&quot;5&quot;/&gt;&lt;property id=&quot;20300&quot; value=&quot;Slide 16 - &amp;quot;Tác dụng của nắng&amp;quot;&quot;/&gt;&lt;property id=&quot;20307&quot; value=&quot;463&quot;/&gt;&lt;/object&gt;&lt;object type=&quot;3&quot; unique_id=&quot;17833&quot;&gt;&lt;property id=&quot;20148&quot; value=&quot;5&quot;/&gt;&lt;property id=&quot;20300&quot; value=&quot;Slide 17&quot;/&gt;&lt;property id=&quot;20307&quot; value=&quot;464&quot;/&gt;&lt;/object&gt;&lt;object type=&quot;3&quot; unique_id=&quot;17834&quot;&gt;&lt;property id=&quot;20148&quot; value=&quot;5&quot;/&gt;&lt;property id=&quot;20300&quot; value=&quot;Slide 18&quot;/&gt;&lt;property id=&quot;20307&quot; value=&quot;468&quot;/&gt;&lt;/object&gt;&lt;object type=&quot;3&quot; unique_id=&quot;18306&quot;&gt;&lt;property id=&quot;20148&quot; value=&quot;5&quot;/&gt;&lt;property id=&quot;20300&quot; value=&quot;Slide 19&quot;/&gt;&lt;property id=&quot;20307&quot; value=&quot;469&quot;/&gt;&lt;/object&gt;&lt;object type=&quot;3&quot; unique_id=&quot;18307&quot;&gt;&lt;property id=&quot;20148&quot; value=&quot;5&quot;/&gt;&lt;property id=&quot;20300&quot; value=&quot;Slide 20&quot;/&gt;&lt;property id=&quot;20307&quot; value=&quot;473&quot;/&gt;&lt;/object&gt;&lt;object type=&quot;3&quot; unique_id=&quot;18308&quot;&gt;&lt;property id=&quot;20148&quot; value=&quot;5&quot;/&gt;&lt;property id=&quot;20300&quot; value=&quot;Slide 21&quot;/&gt;&lt;property id=&quot;20307&quot; value=&quot;470&quot;/&gt;&lt;/object&gt;&lt;object type=&quot;3&quot; unique_id=&quot;18309&quot;&gt;&lt;property id=&quot;20148&quot; value=&quot;5&quot;/&gt;&lt;property id=&quot;20300&quot; value=&quot;Slide 22&quot;/&gt;&lt;property id=&quot;20307&quot; value=&quot;474&quot;/&gt;&lt;/object&gt;&lt;object type=&quot;3&quot; unique_id=&quot;18312&quot;&gt;&lt;property id=&quot;20148&quot; value=&quot;5&quot;/&gt;&lt;property id=&quot;20300&quot; value=&quot;Slide 23&quot;/&gt;&lt;property id=&quot;20307&quot; value=&quot;475&quot;/&gt;&lt;/object&gt;&lt;object type=&quot;3&quot; unique_id=&quot;18634&quot;&gt;&lt;property id=&quot;20148&quot; value=&quot;5&quot;/&gt;&lt;property id=&quot;20300&quot; value=&quot;Slide 24&quot;/&gt;&lt;property id=&quot;20307&quot; value=&quot;477&quot;/&gt;&lt;/object&gt;&lt;object type=&quot;3&quot; unique_id=&quot;18635&quot;&gt;&lt;property id=&quot;20148&quot; value=&quot;5&quot;/&gt;&lt;property id=&quot;20300&quot; value=&quot;Slide 25&quot;/&gt;&lt;property id=&quot;20307&quot; value=&quot;478&quot;/&gt;&lt;/object&gt;&lt;object type=&quot;3&quot; unique_id=&quot;18636&quot;&gt;&lt;property id=&quot;20148&quot; value=&quot;5&quot;/&gt;&lt;property id=&quot;20300&quot; value=&quot;Slide 26&quot;/&gt;&lt;property id=&quot;20307&quot; value=&quot;479&quot;/&gt;&lt;/object&gt;&lt;object type=&quot;3&quot; unique_id=&quot;18637&quot;&gt;&lt;property id=&quot;20148&quot; value=&quot;5&quot;/&gt;&lt;property id=&quot;20300&quot; value=&quot;Slide 27&quot;/&gt;&lt;property id=&quot;20307&quot; value=&quot;480&quot;/&gt;&lt;/object&gt;&lt;object type=&quot;3&quot; unique_id=&quot;19410&quot;&gt;&lt;property id=&quot;20148&quot; value=&quot;5&quot;/&gt;&lt;property id=&quot;20300&quot; value=&quot;Slide 28&quot;/&gt;&lt;property id=&quot;20307&quot; value=&quot;481&quot;/&gt;&lt;/object&gt;&lt;object type=&quot;3&quot; unique_id=&quot;19411&quot;&gt;&lt;property id=&quot;20148&quot; value=&quot;5&quot;/&gt;&lt;property id=&quot;20300&quot; value=&quot;Slide 30&quot;/&gt;&lt;property id=&quot;20307&quot; value=&quot;492&quot;/&gt;&lt;/object&gt;&lt;object type=&quot;3&quot; unique_id=&quot;19412&quot;&gt;&lt;property id=&quot;20148&quot; value=&quot;5&quot;/&gt;&lt;property id=&quot;20300&quot; value=&quot;Slide 31&quot;/&gt;&lt;property id=&quot;20307&quot; value=&quot;486&quot;/&gt;&lt;/object&gt;&lt;object type=&quot;3&quot; unique_id=&quot;19413&quot;&gt;&lt;property id=&quot;20148&quot; value=&quot;5&quot;/&gt;&lt;property id=&quot;20300&quot; value=&quot;Slide 32&quot;/&gt;&lt;property id=&quot;20307&quot; value=&quot;485&quot;/&gt;&lt;/object&gt;&lt;object type=&quot;3&quot; unique_id=&quot;19416&quot;&gt;&lt;property id=&quot;20148&quot; value=&quot;5&quot;/&gt;&lt;property id=&quot;20300&quot; value=&quot;Slide 33&quot;/&gt;&lt;property id=&quot;20307&quot; value=&quot;489&quot;/&gt;&lt;/object&gt;&lt;object type=&quot;3&quot; unique_id=&quot;19417&quot;&gt;&lt;property id=&quot;20148&quot; value=&quot;5&quot;/&gt;&lt;property id=&quot;20300&quot; value=&quot;Slide 34&quot;/&gt;&lt;property id=&quot;20307&quot; value=&quot;490&quot;/&gt;&lt;/object&gt;&lt;object type=&quot;3&quot; unique_id=&quot;19979&quot;&gt;&lt;property id=&quot;20148&quot; value=&quot;5&quot;/&gt;&lt;property id=&quot;20300&quot; value=&quot;Slide 29&quot;/&gt;&lt;property id=&quot;20307&quot; value=&quot;493&quot;/&gt;&lt;/object&gt;&lt;object type=&quot;3&quot; unique_id=&quot;19982&quot;&gt;&lt;property id=&quot;20148&quot; value=&quot;5&quot;/&gt;&lt;property id=&quot;20300&quot; value=&quot;Slide 35&quot;/&gt;&lt;property id=&quot;20307&quot; value=&quot;497&quot;/&gt;&lt;/object&gt;&lt;object type=&quot;3&quot; unique_id=&quot;20268&quot;&gt;&lt;property id=&quot;20148&quot; value=&quot;5&quot;/&gt;&lt;property id=&quot;20300&quot; value=&quot;Slide 39&quot;/&gt;&lt;property id=&quot;20307&quot; value=&quot;4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305</Words>
  <Application>Microsoft Office PowerPoint</Application>
  <PresentationFormat>On-screen Show (16:9)</PresentationFormat>
  <Paragraphs>58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Tác dụng của nắng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DAK LAK</dc:creator>
  <cp:lastModifiedBy>A3</cp:lastModifiedBy>
  <cp:revision>251</cp:revision>
  <dcterms:created xsi:type="dcterms:W3CDTF">2011-01-04T02:34:06Z</dcterms:created>
  <dcterms:modified xsi:type="dcterms:W3CDTF">2023-01-11T02:40:07Z</dcterms:modified>
</cp:coreProperties>
</file>