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305" r:id="rId3"/>
    <p:sldId id="258" r:id="rId4"/>
    <p:sldId id="260" r:id="rId5"/>
    <p:sldId id="304" r:id="rId6"/>
    <p:sldId id="261" r:id="rId7"/>
    <p:sldId id="303" r:id="rId8"/>
    <p:sldId id="259" r:id="rId9"/>
    <p:sldId id="264" r:id="rId10"/>
    <p:sldId id="257" r:id="rId11"/>
    <p:sldId id="265" r:id="rId12"/>
    <p:sldId id="302" r:id="rId13"/>
    <p:sldId id="273" r:id="rId14"/>
    <p:sldId id="300" r:id="rId15"/>
    <p:sldId id="312" r:id="rId16"/>
    <p:sldId id="298" r:id="rId17"/>
    <p:sldId id="306" r:id="rId18"/>
    <p:sldId id="271" r:id="rId19"/>
    <p:sldId id="272" r:id="rId20"/>
    <p:sldId id="297" r:id="rId21"/>
    <p:sldId id="307" r:id="rId22"/>
    <p:sldId id="301" r:id="rId23"/>
    <p:sldId id="278" r:id="rId24"/>
    <p:sldId id="276" r:id="rId25"/>
    <p:sldId id="277" r:id="rId26"/>
    <p:sldId id="282" r:id="rId27"/>
    <p:sldId id="308" r:id="rId28"/>
    <p:sldId id="283" r:id="rId29"/>
    <p:sldId id="279" r:id="rId30"/>
    <p:sldId id="284" r:id="rId31"/>
    <p:sldId id="280" r:id="rId32"/>
    <p:sldId id="285" r:id="rId33"/>
    <p:sldId id="281" r:id="rId34"/>
    <p:sldId id="286" r:id="rId35"/>
    <p:sldId id="287" r:id="rId36"/>
    <p:sldId id="289" r:id="rId37"/>
    <p:sldId id="288" r:id="rId38"/>
    <p:sldId id="291" r:id="rId39"/>
    <p:sldId id="290" r:id="rId40"/>
    <p:sldId id="293" r:id="rId41"/>
    <p:sldId id="292" r:id="rId42"/>
    <p:sldId id="296" r:id="rId43"/>
    <p:sldId id="294" r:id="rId44"/>
    <p:sldId id="309" r:id="rId45"/>
    <p:sldId id="295" r:id="rId46"/>
    <p:sldId id="311" r:id="rId47"/>
    <p:sldId id="314" r:id="rId48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5" autoAdjust="0"/>
    <p:restoredTop sz="94660"/>
  </p:normalViewPr>
  <p:slideViewPr>
    <p:cSldViewPr showGuides="1">
      <p:cViewPr>
        <p:scale>
          <a:sx n="70" d="100"/>
          <a:sy n="70" d="100"/>
        </p:scale>
        <p:origin x="-195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4C22E-7633-4E3D-BF60-4D9AA0F61F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60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0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78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0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90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805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03A50-2018-4B17-85F5-D84E4622B5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3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51AF9-49D4-4400-BE4E-95612339A0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18305-A780-4591-BAA8-A91F78B946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10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0881D-A069-4075-818A-02D389C449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50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0F57-1F23-46AD-A24C-451AC5A640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91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B0073-21A6-4319-BC6A-D0BCB4964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78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4AF70-8E5F-4738-A4F8-139CC32146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94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AE08A-E79F-4D4E-9709-8BE0FEDEE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2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77F1D-DF5E-40AB-89BC-C4147643A5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42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4B61271-03F9-46FF-92DC-FBB0FB1363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04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1E7BD36-98BE-C8A0-9C91-DD5B4F94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E3E844-306A-7CCE-D203-545C78D6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348" y="533400"/>
            <a:ext cx="4454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x-none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</a:t>
            </a:r>
            <a:r>
              <a:rPr lang="vi-V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</a:t>
            </a:r>
            <a:r>
              <a:rPr lang="x-none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LONG BI</a:t>
            </a:r>
            <a:r>
              <a:rPr lang="x-none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</a:p>
          <a:p>
            <a:pPr algn="ctr" eaLnBrk="1" hangingPunct="1"/>
            <a:r>
              <a:rPr lang="vi-V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 QUẤT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93DE75-5ACD-2A12-6138-884C06D3104A}"/>
              </a:ext>
            </a:extLst>
          </p:cNvPr>
          <p:cNvSpPr txBox="1"/>
          <p:nvPr/>
        </p:nvSpPr>
        <p:spPr>
          <a:xfrm>
            <a:off x="1025462" y="1981200"/>
            <a:ext cx="7040301" cy="110140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6555F9FC-F4E7-CDE5-BF04-F39833E5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163" y="3559613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250E6FD3-7AAB-F5EC-BED0-2A559FC1E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93538"/>
            <a:ext cx="3715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x-none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x-none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x-none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x-none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x-none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5-6 </a:t>
            </a:r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x-none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x-none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x-none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en-US" sz="20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x-none" alt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 Minh Châu</a:t>
            </a:r>
            <a:endParaRPr lang="en-US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CBF20829-9BF5-6B38-C40D-6AA2634B2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591BC490-1122-7A5A-6879-6F3D3CB4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4F839452-E480-3605-4A79-51732C70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4"/>
            <a:ext cx="9144000" cy="686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21EB5C0D-16C0-86C5-45A9-3C260AF6A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xmlns="" id="{81BB1258-7464-F196-A957-FBB1E0D073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xmlns="" id="{14B038BF-8B26-0C91-5348-412C080F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D2499544-7040-7BD1-FF99-9A180FC5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80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AE56F8DD-61F3-8CE2-2A82-1D93566D5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xmlns="" id="{C978E108-B503-CF3A-5F71-1A31741D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xmlns="" id="{BAE3C27A-6EE3-CB1C-F425-A973C2541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xmlns="" id="{4DB82797-BBC7-9E61-5704-E74A433B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>
            <a:extLst>
              <a:ext uri="{FF2B5EF4-FFF2-40B4-BE49-F238E27FC236}">
                <a16:creationId xmlns:a16="http://schemas.microsoft.com/office/drawing/2014/main" xmlns="" id="{6E9EC397-4D06-9766-8982-CD30223C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1BDB78A7-E052-71B3-D6F9-5E9883618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B8A7F829-845A-8441-0D6C-81D61147C2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xmlns="" id="{704546C5-291F-20BE-5B01-818B5FBDD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6A380E91-939F-D406-18FE-808E1CAC6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A8E2BE01-8C7A-5E60-F83B-5CDEDC5CAD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xmlns="" id="{B6A27ECF-7A12-2292-53E5-CC0B6345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>
            <a:extLst>
              <a:ext uri="{FF2B5EF4-FFF2-40B4-BE49-F238E27FC236}">
                <a16:creationId xmlns:a16="http://schemas.microsoft.com/office/drawing/2014/main" xmlns="" id="{980F7061-799E-CAF0-547C-B5DAC88C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>
            <a:extLst>
              <a:ext uri="{FF2B5EF4-FFF2-40B4-BE49-F238E27FC236}">
                <a16:creationId xmlns:a16="http://schemas.microsoft.com/office/drawing/2014/main" xmlns="" id="{BDC8B95B-1AD7-B8EF-B60B-168506681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>
            <a:extLst>
              <a:ext uri="{FF2B5EF4-FFF2-40B4-BE49-F238E27FC236}">
                <a16:creationId xmlns:a16="http://schemas.microsoft.com/office/drawing/2014/main" xmlns="" id="{A28B4A0B-8D4F-4085-107F-7803C7DE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 descr="Kết quả hình ảnh cho bé chơi đập tay">
            <a:extLst>
              <a:ext uri="{FF2B5EF4-FFF2-40B4-BE49-F238E27FC236}">
                <a16:creationId xmlns:a16="http://schemas.microsoft.com/office/drawing/2014/main" xmlns="" id="{02DF745D-1B1C-29A0-12CD-089FD84A72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AutoShape 7" descr="Kết quả hình ảnh cho bé chơi đập tay">
            <a:extLst>
              <a:ext uri="{FF2B5EF4-FFF2-40B4-BE49-F238E27FC236}">
                <a16:creationId xmlns:a16="http://schemas.microsoft.com/office/drawing/2014/main" xmlns="" id="{71729245-F256-069B-D43A-809B6E56BD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9" descr="Kết quả hình ảnh cho bé chơi đập tay">
            <a:extLst>
              <a:ext uri="{FF2B5EF4-FFF2-40B4-BE49-F238E27FC236}">
                <a16:creationId xmlns:a16="http://schemas.microsoft.com/office/drawing/2014/main" xmlns="" id="{2625D15F-2A82-5F8F-CD6F-BEEE6F4A6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79" name="Picture 11" descr="Kết quả hình ảnh cho bé chơi đập tay">
            <a:extLst>
              <a:ext uri="{FF2B5EF4-FFF2-40B4-BE49-F238E27FC236}">
                <a16:creationId xmlns:a16="http://schemas.microsoft.com/office/drawing/2014/main" xmlns="" id="{85F4AD70-920B-4815-C707-BB44984F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13" descr="Kết quả hình ảnh cho bé chơi đập tay">
            <a:extLst>
              <a:ext uri="{FF2B5EF4-FFF2-40B4-BE49-F238E27FC236}">
                <a16:creationId xmlns:a16="http://schemas.microsoft.com/office/drawing/2014/main" xmlns="" id="{CFECB082-C013-4B84-BC75-5B4C9A86E3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83" name="Picture 15" descr="Kết quả hình ảnh cho bé chơi đập tay">
            <a:extLst>
              <a:ext uri="{FF2B5EF4-FFF2-40B4-BE49-F238E27FC236}">
                <a16:creationId xmlns:a16="http://schemas.microsoft.com/office/drawing/2014/main" xmlns="" id="{AE902C79-7211-3D95-FF06-DEC51B32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7" descr="Kết quả hình ảnh cho bé chơi đập tay">
            <a:extLst>
              <a:ext uri="{FF2B5EF4-FFF2-40B4-BE49-F238E27FC236}">
                <a16:creationId xmlns:a16="http://schemas.microsoft.com/office/drawing/2014/main" xmlns="" id="{8F31C13F-0D4B-2AA9-8EFC-1039A9C9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19" descr="Kết quả hình ảnh cho bé chơi đập tay">
            <a:extLst>
              <a:ext uri="{FF2B5EF4-FFF2-40B4-BE49-F238E27FC236}">
                <a16:creationId xmlns:a16="http://schemas.microsoft.com/office/drawing/2014/main" xmlns="" id="{2C6D6720-5477-A920-B3AB-E0EEAF059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21" descr="Kết quả hình ảnh cho bé chơi đập tay">
            <a:extLst>
              <a:ext uri="{FF2B5EF4-FFF2-40B4-BE49-F238E27FC236}">
                <a16:creationId xmlns:a16="http://schemas.microsoft.com/office/drawing/2014/main" xmlns="" id="{F26E61F6-46BA-D791-FE9C-90F283EA7B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AutoShape 23" descr="Kết quả hình ảnh cho bé chơi đập tay">
            <a:extLst>
              <a:ext uri="{FF2B5EF4-FFF2-40B4-BE49-F238E27FC236}">
                <a16:creationId xmlns:a16="http://schemas.microsoft.com/office/drawing/2014/main" xmlns="" id="{A6699A0F-5606-9057-64BF-6AD88BCFE0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AutoShape 25" descr="Kết quả hình ảnh cho bé chơi đập tay">
            <a:extLst>
              <a:ext uri="{FF2B5EF4-FFF2-40B4-BE49-F238E27FC236}">
                <a16:creationId xmlns:a16="http://schemas.microsoft.com/office/drawing/2014/main" xmlns="" id="{BB94A90F-5ABA-9F98-95D6-6E643C1CC8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AutoShape 27" descr="Kết quả hình ảnh cho bé chơi đập tay">
            <a:extLst>
              <a:ext uri="{FF2B5EF4-FFF2-40B4-BE49-F238E27FC236}">
                <a16:creationId xmlns:a16="http://schemas.microsoft.com/office/drawing/2014/main" xmlns="" id="{497CEAFC-07DA-53F0-810C-9B89C6F8B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AutoShape 29" descr="Kết quả hình ảnh cho bé chơi đập tay">
            <a:extLst>
              <a:ext uri="{FF2B5EF4-FFF2-40B4-BE49-F238E27FC236}">
                <a16:creationId xmlns:a16="http://schemas.microsoft.com/office/drawing/2014/main" xmlns="" id="{6EFA006D-48B9-2249-EB48-346CBC5A5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AutoShape 31" descr="Kết quả hình ảnh cho bé chơi đập tay">
            <a:extLst>
              <a:ext uri="{FF2B5EF4-FFF2-40B4-BE49-F238E27FC236}">
                <a16:creationId xmlns:a16="http://schemas.microsoft.com/office/drawing/2014/main" xmlns="" id="{9BFD4140-95B9-96E5-1CCB-07E80CBDB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AutoShape 33" descr="Kết quả hình ảnh cho bé chơi đập tay">
            <a:extLst>
              <a:ext uri="{FF2B5EF4-FFF2-40B4-BE49-F238E27FC236}">
                <a16:creationId xmlns:a16="http://schemas.microsoft.com/office/drawing/2014/main" xmlns="" id="{C2EBE6A0-2FBC-E5A7-AA5C-B39D5A3054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AutoShape 35" descr="Kết quả hình ảnh cho bé chơi đập tay">
            <a:extLst>
              <a:ext uri="{FF2B5EF4-FFF2-40B4-BE49-F238E27FC236}">
                <a16:creationId xmlns:a16="http://schemas.microsoft.com/office/drawing/2014/main" xmlns="" id="{9076B33E-9482-90A1-9F05-542ABB646F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0" name="AutoShape 37" descr="Hình ảnh có liên quan">
            <a:extLst>
              <a:ext uri="{FF2B5EF4-FFF2-40B4-BE49-F238E27FC236}">
                <a16:creationId xmlns:a16="http://schemas.microsoft.com/office/drawing/2014/main" xmlns="" id="{A049EF4E-8505-57BF-4A40-8E01C28F0E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1" name="AutoShape 39" descr="Hình ảnh có liên quan">
            <a:extLst>
              <a:ext uri="{FF2B5EF4-FFF2-40B4-BE49-F238E27FC236}">
                <a16:creationId xmlns:a16="http://schemas.microsoft.com/office/drawing/2014/main" xmlns="" id="{5BB1F846-88C1-647A-99C6-BFB6679000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408" name="Picture 40">
            <a:extLst>
              <a:ext uri="{FF2B5EF4-FFF2-40B4-BE49-F238E27FC236}">
                <a16:creationId xmlns:a16="http://schemas.microsoft.com/office/drawing/2014/main" xmlns="" id="{1DDD6173-0F4B-918C-5AC0-7432B6D4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95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CD9B424-1F69-000C-BD8F-2AA3E25FF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EA41B260-A36C-9AEF-CD4D-D54BDAFAF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xmlns="" id="{D41C55B7-39AF-EEF3-A666-82841A2D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FFB24BF2-B42B-BFF8-09F7-B8022FAF4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3DB1A6A0-1E86-9306-17DE-877C80E09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xmlns="" id="{7A83436D-CAFD-F46C-343C-F7785691C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>
            <a:extLst>
              <a:ext uri="{FF2B5EF4-FFF2-40B4-BE49-F238E27FC236}">
                <a16:creationId xmlns:a16="http://schemas.microsoft.com/office/drawing/2014/main" xmlns="" id="{1A3298D8-6959-2FC9-8DAA-EE2B6C5C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AB49900A-85AE-D3D0-B7A5-7D5AF13CC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EFB24D1A-A449-7C60-CAD3-AB56C1F10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xmlns="" id="{71E6C437-CDEC-3229-FA51-4C75F425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>
            <a:extLst>
              <a:ext uri="{FF2B5EF4-FFF2-40B4-BE49-F238E27FC236}">
                <a16:creationId xmlns:a16="http://schemas.microsoft.com/office/drawing/2014/main" xmlns="" id="{A1BF9A0D-2F25-80EC-9DA6-18ADA55FA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>
            <a:extLst>
              <a:ext uri="{FF2B5EF4-FFF2-40B4-BE49-F238E27FC236}">
                <a16:creationId xmlns:a16="http://schemas.microsoft.com/office/drawing/2014/main" xmlns="" id="{121D6A04-F50E-59B2-5D38-8BC5CDEC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0DB78750-FD5C-C13F-801A-E0422F488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F6408EB7-78B1-1CD8-077E-EE19CF335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E17A56B9-2726-5D27-DEB7-AC667965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>
            <a:extLst>
              <a:ext uri="{FF2B5EF4-FFF2-40B4-BE49-F238E27FC236}">
                <a16:creationId xmlns:a16="http://schemas.microsoft.com/office/drawing/2014/main" xmlns="" id="{3CBC4F44-43C2-081F-D143-48576DC79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chơi 1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2534" name="WordArt 6">
            <a:extLst>
              <a:ext uri="{FF2B5EF4-FFF2-40B4-BE49-F238E27FC236}">
                <a16:creationId xmlns:a16="http://schemas.microsoft.com/office/drawing/2014/main" xmlns="" id="{FA2F293B-069D-8338-DD44-39CC9F51AB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8300" y="3418114"/>
            <a:ext cx="5867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TÀI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BB9ADDDC-D0EA-1DFE-6176-1254B3A3D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xmlns="" id="{2F2F48CE-0678-9AA3-E47E-A476763450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xmlns="" id="{4A25CA18-262C-A3B8-23B1-70107F7E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E5A800C9-E8D7-FB9A-52E5-FB8E139D1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DD7086BC-5E27-3670-EB38-DB113CC924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xmlns="" id="{AC91C18F-F132-6008-1EC8-F1F05C2C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>
            <a:extLst>
              <a:ext uri="{FF2B5EF4-FFF2-40B4-BE49-F238E27FC236}">
                <a16:creationId xmlns:a16="http://schemas.microsoft.com/office/drawing/2014/main" xmlns="" id="{3DB9B1B1-D638-DCED-1A96-968F3126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E32F8EB3-A3C1-AEF1-DB5C-A7FB7CEC2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617FFE74-D7FF-770C-BB34-98536F3C82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xmlns="" id="{700802BE-9DC5-EB10-8A2A-79A79511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672138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t l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08F173CF-1900-4E4E-7E88-700BCA8AD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7AC7500C-5A72-9507-AFA5-EABC68F8D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AutoShape 5">
            <a:extLst>
              <a:ext uri="{FF2B5EF4-FFF2-40B4-BE49-F238E27FC236}">
                <a16:creationId xmlns:a16="http://schemas.microsoft.com/office/drawing/2014/main" xmlns="" id="{109505ED-4F63-D159-F1A1-AFE22DC10B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xmlns="" id="{1E779D87-EFF6-4381-F1DF-CB1FE47B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223838"/>
            <a:ext cx="116586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F594D9DB-A983-3E9A-C540-842FD509F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0D1640CB-D112-0124-8129-B1263C165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4102" name="Group 6">
            <a:extLst>
              <a:ext uri="{FF2B5EF4-FFF2-40B4-BE49-F238E27FC236}">
                <a16:creationId xmlns:a16="http://schemas.microsoft.com/office/drawing/2014/main" xmlns="" id="{7EF97978-2517-3331-540C-BDFC465EE1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105"/>
          </a:xfrm>
        </p:grpSpPr>
        <p:pic>
          <p:nvPicPr>
            <p:cNvPr id="4101" name="Picture 4">
              <a:extLst>
                <a:ext uri="{FF2B5EF4-FFF2-40B4-BE49-F238E27FC236}">
                  <a16:creationId xmlns:a16="http://schemas.microsoft.com/office/drawing/2014/main" xmlns="" id="{6D360515-9100-507F-2703-97AB1B35F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5760" cy="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5">
              <a:extLst>
                <a:ext uri="{FF2B5EF4-FFF2-40B4-BE49-F238E27FC236}">
                  <a16:creationId xmlns:a16="http://schemas.microsoft.com/office/drawing/2014/main" xmlns="" id="{400CBE9C-5DE5-B3B0-C95D-F3D03E8AA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0"/>
              <a:ext cx="2962" cy="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4942D5C7-7D7E-D9B4-E1C9-3C5837568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40112723-059D-94F9-F46B-554A2C46A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xmlns="" id="{26F937A1-E733-1E6B-72D1-950422D8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371CC082-CB17-F0E9-9055-15455AF49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7FDD8520-CC7E-9171-0E97-D55BBE5CD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B0EA9791-FCA9-7F04-AFB8-7FC584EA3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467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CCE7851B-F711-C17C-9629-596F71BE1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F803465E-A259-ADE9-47AF-82150CF620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xmlns="" id="{46C29163-853E-DB0F-C586-CFF5AAB4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672138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t l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12A20B20-9388-C811-356D-F5245D7F8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1C118947-4740-7124-7F89-9E5F32D67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xmlns="" id="{81ED090C-8BA7-B10C-AD1E-D151B423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D4A1A09-B8B2-26E1-C0B9-E8603C29E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F84298D7-4FCA-F55D-EEC4-16B37D573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xmlns="" id="{C303C876-930A-B2BC-A0F1-7C2DD004D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E2492E37-B5C0-BF3D-34A4-1836BDA4F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D8A7A295-4FAE-C0B2-9023-FCAF21912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xmlns="" id="{3F89BF49-BF97-66F3-1831-B10D9A78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85EE2013-F8A0-4B93-E994-36E02706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38C74A12-E997-1411-3767-8166AEE0F3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xmlns="" id="{4B879F8E-6DB6-CE8F-50B3-56252FD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672138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t l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4F4591F5-075C-A270-6F6E-0150B671B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0BF09018-B445-A989-5656-37B35F7BF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xmlns="" id="{20A3EE73-0CEE-CDE3-FC4F-32ED231F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4CBE3529-8E66-EEED-B3D5-FCC02E8F3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131309B5-8FB8-6B6B-295E-8AAF2E996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xmlns="" id="{0373ADF5-02B4-8588-6A82-3BBD6759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D0C2FB7D-39BB-DF7F-0493-622C8F768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C8219265-3F6B-4738-0F8C-E57DBA08C4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xmlns="" id="{A38982A8-4A6F-06CE-5B79-4DD696A9B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D953FCC3-FFBD-74AC-D867-C91B57A47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6104965-5C5F-1ADF-188F-3E1BFE9EB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74286D2E-ED38-74D8-1FB7-32A81626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3A9B1155-0F53-1B77-731A-644E37FEA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DCFFCC37-7163-901A-A2B8-38F88C0CC7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xmlns="" id="{AD023EF7-B231-51FF-657F-BE1794B5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5421979E-CA38-96B5-E325-1DB39297A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573DE875-1B51-7CF8-0399-D57BB102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xmlns="" id="{759DCB64-47DF-5C07-88A3-2E37E201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B5570754-A68B-A06F-BD81-58A27AA72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FE6E7378-1CE9-0260-CE05-23BBC2052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xmlns="" id="{928A6189-E041-981F-62EF-94819B13D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>
            <a:extLst>
              <a:ext uri="{FF2B5EF4-FFF2-40B4-BE49-F238E27FC236}">
                <a16:creationId xmlns:a16="http://schemas.microsoft.com/office/drawing/2014/main" xmlns="" id="{6A7E4299-3DF3-856C-D16C-26CECA37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20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>
            <a:extLst>
              <a:ext uri="{FF2B5EF4-FFF2-40B4-BE49-F238E27FC236}">
                <a16:creationId xmlns:a16="http://schemas.microsoft.com/office/drawing/2014/main" xmlns="" id="{5C5483DB-2E5D-AA98-EE9D-B264A0C27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172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t lu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>
            <a:extLst>
              <a:ext uri="{FF2B5EF4-FFF2-40B4-BE49-F238E27FC236}">
                <a16:creationId xmlns:a16="http://schemas.microsoft.com/office/drawing/2014/main" xmlns="" id="{642D4D25-E0D8-AB70-D14F-1163B4C8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>
            <a:extLst>
              <a:ext uri="{FF2B5EF4-FFF2-40B4-BE49-F238E27FC236}">
                <a16:creationId xmlns:a16="http://schemas.microsoft.com/office/drawing/2014/main" xmlns="" id="{DDA35F20-9331-5705-5DF0-BC34833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5943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WordArt 3">
            <a:extLst>
              <a:ext uri="{FF2B5EF4-FFF2-40B4-BE49-F238E27FC236}">
                <a16:creationId xmlns:a16="http://schemas.microsoft.com/office/drawing/2014/main" xmlns="" id="{D7B96552-A1E7-9CDB-5F07-0FA1ABDD2C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304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chơi 2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7588" name="WordArt 4">
            <a:extLst>
              <a:ext uri="{FF2B5EF4-FFF2-40B4-BE49-F238E27FC236}">
                <a16:creationId xmlns:a16="http://schemas.microsoft.com/office/drawing/2014/main" xmlns="" id="{E68F4A26-19BD-A217-6E77-B70087C86A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38300" y="2514600"/>
            <a:ext cx="5867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BÉ KHÉO LÉO</a:t>
            </a:r>
          </a:p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Chuyển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trứng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bằng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thìa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EC1415A5-7C03-AD92-1E9A-E26C125B7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xmlns="" id="{90F8FC02-FCCC-8343-1E33-5DF343BF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429000"/>
            <a:ext cx="508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Kết quả hình ảnh cho nắm bàn tay">
            <a:extLst>
              <a:ext uri="{FF2B5EF4-FFF2-40B4-BE49-F238E27FC236}">
                <a16:creationId xmlns:a16="http://schemas.microsoft.com/office/drawing/2014/main" xmlns="" id="{8FDE3E49-435A-667D-0A4D-BBBBE927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Kết quả hình ảnh cho nắm bàn tay">
            <a:extLst>
              <a:ext uri="{FF2B5EF4-FFF2-40B4-BE49-F238E27FC236}">
                <a16:creationId xmlns:a16="http://schemas.microsoft.com/office/drawing/2014/main" xmlns="" id="{D33C87F3-9DB5-2FCE-9B32-E6A1DB51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3FCF2432-C8F7-D636-EB9C-7BAC71217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72D4A939-DAAA-6C59-67DB-8111108F7B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2EF10173-A125-4ECD-42ED-B25AF435E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67CAC5A5-F936-71D9-10AC-51ADB80F9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5E76A4E-5D9B-CD77-5614-31811D23C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xmlns="" id="{F4136698-C4B6-1E89-0C55-CB18094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ACA4137E-4B1B-8544-FF38-8CE91DFFB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1D4DC419-7F7A-7CB7-86EB-49705F27E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0" name="AutoShape 5">
            <a:extLst>
              <a:ext uri="{FF2B5EF4-FFF2-40B4-BE49-F238E27FC236}">
                <a16:creationId xmlns:a16="http://schemas.microsoft.com/office/drawing/2014/main" xmlns="" id="{961EA038-7D97-C8B0-A0A8-C0859708A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AutoShape 7">
            <a:extLst>
              <a:ext uri="{FF2B5EF4-FFF2-40B4-BE49-F238E27FC236}">
                <a16:creationId xmlns:a16="http://schemas.microsoft.com/office/drawing/2014/main" xmlns="" id="{68CB2687-F994-13CC-94CC-C6D9C8976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AutoShape 9">
            <a:extLst>
              <a:ext uri="{FF2B5EF4-FFF2-40B4-BE49-F238E27FC236}">
                <a16:creationId xmlns:a16="http://schemas.microsoft.com/office/drawing/2014/main" xmlns="" id="{4C6D1DD3-6FD1-A6BA-1100-B6AAE465B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31" name="Picture 11">
            <a:extLst>
              <a:ext uri="{FF2B5EF4-FFF2-40B4-BE49-F238E27FC236}">
                <a16:creationId xmlns:a16="http://schemas.microsoft.com/office/drawing/2014/main" xmlns="" id="{7DEDDD53-CCF6-DDFE-3F86-3C3DFE2E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EDCB673F-3F06-6F2F-ACA5-556A31D89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5F1FA50-45F2-1691-551D-DF80938697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xmlns="" id="{B9672311-ECC4-EC19-D61E-929D84C62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HÒNG GIÁO DỤC VÀ ĐÀO TẠO QUẬN LONG BIÊN&amp;#x0D;&amp;#x0A;&amp;#x0D;&amp;#x0A;TRƯỜNG MẦM NON LONG BIÊN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42&quot;&gt;&lt;property id=&quot;20148&quot; value=&quot;5&quot;/&gt;&lt;property id=&quot;20300&quot; value=&quot;Slide 3&quot;/&gt;&lt;property id=&quot;20307&quot; value=&quot;260&quot;/&gt;&lt;/object&gt;&lt;object type=&quot;3&quot; unique_id=&quot;10043&quot;&gt;&lt;property id=&quot;20148&quot; value=&quot;5&quot;/&gt;&lt;property id=&quot;20300&quot; value=&quot;Slide 4&quot;/&gt;&lt;property id=&quot;20307&quot; value=&quot;258&quot;/&gt;&lt;/object&gt;&lt;object type=&quot;3&quot; unique_id=&quot;10044&quot;&gt;&lt;property id=&quot;20148&quot; value=&quot;5&quot;/&gt;&lt;property id=&quot;20300&quot; value=&quot;Slide 8&quot;/&gt;&lt;property id=&quot;20307&quot; value=&quot;259&quot;/&gt;&lt;/object&gt;&lt;object type=&quot;3&quot; unique_id=&quot;13146&quot;&gt;&lt;property id=&quot;20148&quot; value=&quot;5&quot;/&gt;&lt;property id=&quot;20300&quot; value=&quot;Slide 5&quot;/&gt;&lt;property id=&quot;20307&quot; value=&quot;261&quot;/&gt;&lt;/object&gt;&lt;object type=&quot;3&quot; unique_id=&quot;13147&quot;&gt;&lt;property id=&quot;20148&quot; value=&quot;5&quot;/&gt;&lt;property id=&quot;20300&quot; value=&quot;Slide 6&quot;/&gt;&lt;property id=&quot;20307&quot; value=&quot;262&quot;/&gt;&lt;/object&gt;&lt;object type=&quot;3&quot; unique_id=&quot;13148&quot;&gt;&lt;property id=&quot;20148&quot; value=&quot;5&quot;/&gt;&lt;property id=&quot;20300&quot; value=&quot;Slide 7&quot;/&gt;&lt;property id=&quot;20307&quot; value=&quot;263&quot;/&gt;&lt;/object&gt;&lt;object type=&quot;3&quot; unique_id=&quot;13149&quot;&gt;&lt;property id=&quot;20148&quot; value=&quot;5&quot;/&gt;&lt;property id=&quot;20300&quot; value=&quot;Slide 9&quot;/&gt;&lt;property id=&quot;20307&quot; value=&quot;264&quot;/&gt;&lt;/object&gt;&lt;object type=&quot;3&quot; unique_id=&quot;13150&quot;&gt;&lt;property id=&quot;20148&quot; value=&quot;5&quot;/&gt;&lt;property id=&quot;20300&quot; value=&quot;Slide 10&quot;/&gt;&lt;property id=&quot;20307&quot; value=&quot;265&quot;/&gt;&lt;/object&gt;&lt;object type=&quot;3&quot; unique_id=&quot;13151&quot;&gt;&lt;property id=&quot;20148&quot; value=&quot;5&quot;/&gt;&lt;property id=&quot;20300&quot; value=&quot;Slide 11&quot;/&gt;&lt;property id=&quot;20307&quot; value=&quot;266&quot;/&gt;&lt;/object&gt;&lt;object type=&quot;3&quot; unique_id=&quot;13152&quot;&gt;&lt;property id=&quot;20148&quot; value=&quot;5&quot;/&gt;&lt;property id=&quot;20300&quot; value=&quot;Slide 12&quot;/&gt;&lt;property id=&quot;20307&quot; value=&quot;267&quot;/&gt;&lt;/object&gt;&lt;object type=&quot;3&quot; unique_id=&quot;13153&quot;&gt;&lt;property id=&quot;20148&quot; value=&quot;5&quot;/&gt;&lt;property id=&quot;20300&quot; value=&quot;Slide 13&quot;/&gt;&lt;property id=&quot;20307&quot; value=&quot;268&quot;/&gt;&lt;/object&gt;&lt;object type=&quot;3&quot; unique_id=&quot;13154&quot;&gt;&lt;property id=&quot;20148&quot; value=&quot;5&quot;/&gt;&lt;property id=&quot;20300&quot; value=&quot;Slide 14&quot;/&gt;&lt;property id=&quot;20307&quot; value=&quot;269&quot;/&gt;&lt;/object&gt;&lt;object type=&quot;3&quot; unique_id=&quot;13155&quot;&gt;&lt;property id=&quot;20148&quot; value=&quot;5&quot;/&gt;&lt;property id=&quot;20300&quot; value=&quot;Slide 15&quot;/&gt;&lt;property id=&quot;20307&quot; value=&quot;270&quot;/&gt;&lt;/object&gt;&lt;object type=&quot;3&quot; unique_id=&quot;13156&quot;&gt;&lt;property id=&quot;20148&quot; value=&quot;5&quot;/&gt;&lt;property id=&quot;20300&quot; value=&quot;Slide 16&quot;/&gt;&lt;property id=&quot;20307&quot; value=&quot;271&quot;/&gt;&lt;/object&gt;&lt;object type=&quot;3&quot; unique_id=&quot;13157&quot;&gt;&lt;property id=&quot;20148&quot; value=&quot;5&quot;/&gt;&lt;property id=&quot;20300&quot; value=&quot;Slide 17&quot;/&gt;&lt;property id=&quot;20307&quot; value=&quot;272&quot;/&gt;&lt;/object&gt;&lt;object type=&quot;3&quot; unique_id=&quot;13158&quot;&gt;&lt;property id=&quot;20148&quot; value=&quot;5&quot;/&gt;&lt;property id=&quot;20300&quot; value=&quot;Slide 18&quot;/&gt;&lt;property id=&quot;20307&quot; value=&quot;273&quot;/&gt;&lt;/object&gt;&lt;object type=&quot;3&quot; unique_id=&quot;13279&quot;&gt;&lt;property id=&quot;20148&quot; value=&quot;5&quot;/&gt;&lt;property id=&quot;20300&quot; value=&quot;Slide 19&quot;/&gt;&lt;property id=&quot;20307&quot; value=&quot;274&quot;/&gt;&lt;/object&gt;&lt;object type=&quot;3&quot; unique_id=&quot;13280&quot;&gt;&lt;property id=&quot;20148&quot; value=&quot;5&quot;/&gt;&lt;property id=&quot;20300&quot; value=&quot;Slide 20&quot;/&gt;&lt;property id=&quot;20307&quot; value=&quot;275&quot;/&gt;&lt;/object&gt;&lt;object type=&quot;3&quot; unique_id=&quot;13281&quot;&gt;&lt;property id=&quot;20148&quot; value=&quot;5&quot;/&gt;&lt;property id=&quot;20300&quot; value=&quot;Slide 21&quot;/&gt;&lt;property id=&quot;20307&quot; value=&quot;276&quot;/&gt;&lt;/object&gt;&lt;object type=&quot;3&quot; unique_id=&quot;13351&quot;&gt;&lt;property id=&quot;20148&quot; value=&quot;5&quot;/&gt;&lt;property id=&quot;20300&quot; value=&quot;Slide 22&quot;/&gt;&lt;property id=&quot;20307&quot; value=&quot;277&quot;/&gt;&lt;/object&gt;&lt;object type=&quot;3&quot; unique_id=&quot;13616&quot;&gt;&lt;property id=&quot;20148&quot; value=&quot;5&quot;/&gt;&lt;property id=&quot;20300&quot; value=&quot;Slide 23&quot;/&gt;&lt;property id=&quot;20307&quot; value=&quot;282&quot;/&gt;&lt;/object&gt;&lt;object type=&quot;3&quot; unique_id=&quot;13617&quot;&gt;&lt;property id=&quot;20148&quot; value=&quot;5&quot;/&gt;&lt;property id=&quot;20300&quot; value=&quot;Slide 24&quot;/&gt;&lt;property id=&quot;20307&quot; value=&quot;278&quot;/&gt;&lt;/object&gt;&lt;object type=&quot;3&quot; unique_id=&quot;13618&quot;&gt;&lt;property id=&quot;20148&quot; value=&quot;5&quot;/&gt;&lt;property id=&quot;20300&quot; value=&quot;Slide 25&quot;/&gt;&lt;property id=&quot;20307&quot; value=&quot;283&quot;/&gt;&lt;/object&gt;&lt;object type=&quot;3&quot; unique_id=&quot;13619&quot;&gt;&lt;property id=&quot;20148&quot; value=&quot;5&quot;/&gt;&lt;property id=&quot;20300&quot; value=&quot;Slide 26&quot;/&gt;&lt;property id=&quot;20307&quot; value=&quot;279&quot;/&gt;&lt;/object&gt;&lt;object type=&quot;3&quot; unique_id=&quot;13620&quot;&gt;&lt;property id=&quot;20148&quot; value=&quot;5&quot;/&gt;&lt;property id=&quot;20300&quot; value=&quot;Slide 27&quot;/&gt;&lt;property id=&quot;20307&quot; value=&quot;284&quot;/&gt;&lt;/object&gt;&lt;object type=&quot;3&quot; unique_id=&quot;13621&quot;&gt;&lt;property id=&quot;20148&quot; value=&quot;5&quot;/&gt;&lt;property id=&quot;20300&quot; value=&quot;Slide 28&quot;/&gt;&lt;property id=&quot;20307&quot; value=&quot;280&quot;/&gt;&lt;/object&gt;&lt;object type=&quot;3&quot; unique_id=&quot;13622&quot;&gt;&lt;property id=&quot;20148&quot; value=&quot;5&quot;/&gt;&lt;property id=&quot;20300&quot; value=&quot;Slide 29&quot;/&gt;&lt;property id=&quot;20307&quot; value=&quot;285&quot;/&gt;&lt;/object&gt;&lt;object type=&quot;3&quot; unique_id=&quot;13623&quot;&gt;&lt;property id=&quot;20148&quot; value=&quot;5&quot;/&gt;&lt;property id=&quot;20300&quot; value=&quot;Slide 30&quot;/&gt;&lt;property id=&quot;20307&quot; value=&quot;281&quot;/&gt;&lt;/object&gt;&lt;object type=&quot;3&quot; unique_id=&quot;13624&quot;&gt;&lt;property id=&quot;20148&quot; value=&quot;5&quot;/&gt;&lt;property id=&quot;20300&quot; value=&quot;Slide 3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hương diện">
  <a:themeElements>
    <a:clrScheme name="Thang xám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hương diện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61</Words>
  <Application>Microsoft Office PowerPoint</Application>
  <PresentationFormat>On-screen Show (4:3)</PresentationFormat>
  <Paragraphs>12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Phương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LONG BIÊN</dc:title>
  <dc:creator>User</dc:creator>
  <cp:lastModifiedBy>A3</cp:lastModifiedBy>
  <cp:revision>19</cp:revision>
  <dcterms:created xsi:type="dcterms:W3CDTF">2016-10-31T01:54:09Z</dcterms:created>
  <dcterms:modified xsi:type="dcterms:W3CDTF">2023-01-11T02:34:41Z</dcterms:modified>
</cp:coreProperties>
</file>