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17/01/2023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YeuCayXanh-VA-476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121</Words>
  <Application>Microsoft Office PowerPoint</Application>
  <PresentationFormat>On-screen Show (4:3)</PresentationFormat>
  <Paragraphs>16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admin</cp:lastModifiedBy>
  <cp:revision>72</cp:revision>
  <dcterms:created xsi:type="dcterms:W3CDTF">2016-11-02T02:03:40Z</dcterms:created>
  <dcterms:modified xsi:type="dcterms:W3CDTF">2023-01-17T16:55:08Z</dcterms:modified>
</cp:coreProperties>
</file>