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5" d="100"/>
          <a:sy n="65" d="100"/>
        </p:scale>
        <p:origin x="-215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QUẬN LONG BIÊN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 MẦM NON GIA QUẤT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Chủ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Hiện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tượng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tự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nhiên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tài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Bé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bảo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trường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Giáo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viên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Nguyễn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Thành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Lứa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tuổi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vi-VN" sz="2400" smtClean="0">
                <a:solidFill>
                  <a:schemeClr val="tx2"/>
                </a:solidFill>
              </a:rPr>
              <a:t>Nhà Trẻ 24 – 36 tháng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1955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UBND QUẬN LONG BIÊN TRƯỜNG MẦM NON GIA QUẤT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Windows User</cp:lastModifiedBy>
  <cp:revision>32</cp:revision>
  <dcterms:created xsi:type="dcterms:W3CDTF">2020-09-28T09:05:55Z</dcterms:created>
  <dcterms:modified xsi:type="dcterms:W3CDTF">2023-01-16T09:15:14Z</dcterms:modified>
</cp:coreProperties>
</file>