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6"/>
  </p:notesMasterIdLst>
  <p:sldIdLst>
    <p:sldId id="275" r:id="rId2"/>
    <p:sldId id="267" r:id="rId3"/>
    <p:sldId id="290" r:id="rId4"/>
    <p:sldId id="313" r:id="rId5"/>
    <p:sldId id="291" r:id="rId6"/>
    <p:sldId id="274" r:id="rId7"/>
    <p:sldId id="293" r:id="rId8"/>
    <p:sldId id="294" r:id="rId9"/>
    <p:sldId id="270" r:id="rId10"/>
    <p:sldId id="263" r:id="rId11"/>
    <p:sldId id="286" r:id="rId12"/>
    <p:sldId id="297" r:id="rId13"/>
    <p:sldId id="281" r:id="rId14"/>
    <p:sldId id="282" r:id="rId15"/>
    <p:sldId id="311" r:id="rId16"/>
    <p:sldId id="283" r:id="rId17"/>
    <p:sldId id="261" r:id="rId18"/>
    <p:sldId id="272" r:id="rId19"/>
    <p:sldId id="298" r:id="rId20"/>
    <p:sldId id="299" r:id="rId21"/>
    <p:sldId id="300" r:id="rId22"/>
    <p:sldId id="301" r:id="rId23"/>
    <p:sldId id="302" r:id="rId24"/>
    <p:sldId id="306" r:id="rId25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00"/>
    <a:srgbClr val="FFFFFF"/>
    <a:srgbClr val="CC3399"/>
    <a:srgbClr val="D52BC9"/>
    <a:srgbClr val="0000FF"/>
    <a:srgbClr val="FF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86C240-066A-40D7-A0FF-617B16B3A4DB}" v="138" dt="2022-05-28T11:31:34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48" autoAdjust="0"/>
  </p:normalViewPr>
  <p:slideViewPr>
    <p:cSldViewPr>
      <p:cViewPr>
        <p:scale>
          <a:sx n="79" d="100"/>
          <a:sy n="79" d="100"/>
        </p:scale>
        <p:origin x="-948" y="-2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115D1981-3E56-23B6-D598-A8D6C51301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5F87BE50-BC2F-A3CF-62D6-2B377102748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xmlns="" id="{28518852-0EE8-04E5-1680-8D76ED5E2A4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BC19781B-7BEE-8192-5432-91E7C46E723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xmlns="" id="{357C3F72-6A84-219F-A1CF-C9558DD68C5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xmlns="" id="{A33B33FC-3F2D-D1EC-DE0C-5D2053738A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8A4F7001-B615-4FC0-BAFB-E304D5F304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456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xmlns="" id="{90AF7C16-DCF8-0B81-0CA0-2C96A01D00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AB5C963-7C27-4E8E-93AF-29869B75DA5D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xmlns="" id="{5CE661D0-A0B1-E041-8FEC-8D0363A688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xmlns="" id="{8B33DF40-818C-404D-6561-E62842302E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xmlns="" id="{65D19D68-2567-C8B1-D47E-ADB87F118B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E4688B9-EA0F-4134-8647-CA58CBE945C4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xmlns="" id="{516D33AB-B927-B821-DE92-389C56EAC2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xmlns="" id="{CF14E4EC-5AFD-C9F7-F284-548F7B692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BCF855-4C46-4CA1-0781-190042C09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6DB254-B52E-3E36-9187-D60429503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B556CC-D684-5C7E-3392-0FD1D0F50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C9682-79FE-44F4-B1D1-1CBD0C0038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095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48BD7D-44A0-607D-1646-BDD37548F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CBCE-0E08-28B2-FEAC-56D51FB92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755DEA-3979-05B8-E125-8C9449A0F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7DD1D-C078-42A1-8706-71B4492CCA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559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7247EF-0283-2F5D-88A0-78FFCC619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70EF1F-1AB3-E746-89A6-DFB51FE42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83D0C2-7B01-946F-7057-F4F1856FC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FDD79-C552-4D92-93D6-F2424FC1B6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213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2C34D59B-2256-9129-B357-5C5CCD23E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1454CC5-312C-9A1B-A41A-126CA566F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2F7A6D19-E5F8-6768-96B8-BDC8EAC6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A2AB6-D77A-4843-8A95-2B2D1C708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631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59D31E-10E4-42EC-AD59-38A349A27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08F64A-191C-F8D3-E42F-F68B18FA8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FC4420-F0CD-39C2-7729-C947C45F7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ADB23-ABF8-4170-AB55-79BC2A7EA3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594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EE9419-CDAE-A2B3-538B-6D49C72BE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CB8B71-2D30-430F-30E4-72BED136D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850733-01FF-E20E-7AE8-97D5669D6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BD698-1AB1-4342-BC18-AF29ABC417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6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19DDDB1-F6D9-2DB7-774A-535260113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49B555A-6653-28DE-E1DC-2D7F21199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A7AFD32-BFDA-0278-2028-7E78F3382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B5751-F798-4153-B0BF-C5548A7C60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5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05CA61E7-A857-4217-B9DD-9D03DAE17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33797069-A4D2-3351-54B3-B3D39AC9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A1638472-B7AF-9E4F-2FE8-8F9D8B402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1F677-1051-4711-969C-5E00B9E3A5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84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D1C02F69-C7D5-74D2-D749-DC96FAEB8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EF9AB695-3932-2127-5BF3-8E7D53CA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A7A1259-9470-DFD7-1781-C2790E67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E6740-FF18-466B-A1C4-C12362E889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55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392B0141-C09B-9C31-D028-277C16CD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2C6E3FA9-4E90-3A51-BA47-8765FB69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595DB8EC-1E97-6924-3FBD-EB6E78A25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04FC6-F80B-4700-9E28-4AC3C6D52E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906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EAD79DE-0659-B042-D666-18FB25E0A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8CB8DDA-A0A2-19C2-E12B-925BD3D9E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B46845D-C5B5-3663-E881-1C021FB3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4B0B5-E7C6-44D5-89BA-1616457AEA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190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70423F2-C0A4-6C06-C561-A6432940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B69C56F-7B04-4F2B-BCF8-52B57530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D74304F-8ACC-0FA1-E78C-033D9265F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E12EA-CCFA-4C79-9251-1468D74EE1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00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9D666101-6F91-E137-1518-29E053FB9A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26F7F9C7-E9AB-A1EE-DA7D-CFB8A663F1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8982EA-97A2-1236-3116-72651C465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D9F387-B934-61BB-51A3-F34DF5C81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79BD1D-7D2A-999E-DE2F-E2A719128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30F3743-7299-44E5-BDC3-41508A0AB2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B&#7865;p\CHAN%20VOI.wmv" TargetMode="Externa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702837C1-221E-80A9-074A-E6FD0EAF9630}"/>
              </a:ext>
            </a:extLst>
          </p:cNvPr>
          <p:cNvGrpSpPr/>
          <p:nvPr/>
        </p:nvGrpSpPr>
        <p:grpSpPr>
          <a:xfrm>
            <a:off x="0" y="28575"/>
            <a:ext cx="12516897" cy="8759867"/>
            <a:chOff x="0" y="21921"/>
            <a:chExt cx="4861865" cy="1996070"/>
          </a:xfrm>
          <a:blipFill>
            <a:blip r:embed="rId2"/>
            <a:tile tx="0" ty="0" sx="100000" sy="100000" flip="none" algn="tl"/>
          </a:blip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xmlns="" id="{9292A8A4-E1F3-C1CB-F776-D2C99BCDEC28}"/>
                </a:ext>
              </a:extLst>
            </p:cNvPr>
            <p:cNvSpPr/>
            <p:nvPr/>
          </p:nvSpPr>
          <p:spPr>
            <a:xfrm>
              <a:off x="0" y="21921"/>
              <a:ext cx="4861865" cy="1996070"/>
            </a:xfrm>
            <a:custGeom>
              <a:avLst/>
              <a:gdLst/>
              <a:ahLst/>
              <a:cxnLst/>
              <a:rect l="l" t="t" r="r" b="b"/>
              <a:pathLst>
                <a:path w="4861865" h="2017991">
                  <a:moveTo>
                    <a:pt x="0" y="0"/>
                  </a:moveTo>
                  <a:lnTo>
                    <a:pt x="4861865" y="0"/>
                  </a:lnTo>
                  <a:lnTo>
                    <a:pt x="4861865" y="2017991"/>
                  </a:lnTo>
                  <a:lnTo>
                    <a:pt x="0" y="2017991"/>
                  </a:lnTo>
                  <a:close/>
                </a:path>
              </a:pathLst>
            </a:custGeom>
            <a:grpFill/>
          </p:spPr>
        </p:sp>
      </p:grpSp>
      <p:grpSp>
        <p:nvGrpSpPr>
          <p:cNvPr id="2051" name="Group 6">
            <a:extLst>
              <a:ext uri="{FF2B5EF4-FFF2-40B4-BE49-F238E27FC236}">
                <a16:creationId xmlns:a16="http://schemas.microsoft.com/office/drawing/2014/main" xmlns="" id="{F5642DAC-F4E4-9072-176B-7A164B1CB118}"/>
              </a:ext>
            </a:extLst>
          </p:cNvPr>
          <p:cNvGrpSpPr>
            <a:grpSpLocks/>
          </p:cNvGrpSpPr>
          <p:nvPr/>
        </p:nvGrpSpPr>
        <p:grpSpPr bwMode="auto">
          <a:xfrm>
            <a:off x="-247650" y="5905500"/>
            <a:ext cx="12573000" cy="1406525"/>
            <a:chOff x="0" y="0"/>
            <a:chExt cx="6350000" cy="6350000"/>
          </a:xfrm>
        </p:grpSpPr>
        <p:sp>
          <p:nvSpPr>
            <p:cNvPr id="2068" name="Freeform 7">
              <a:extLst>
                <a:ext uri="{FF2B5EF4-FFF2-40B4-BE49-F238E27FC236}">
                  <a16:creationId xmlns:a16="http://schemas.microsoft.com/office/drawing/2014/main" xmlns="" id="{A329D5A2-BC36-314D-164C-91347C2DB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3160833 w 6321665"/>
                <a:gd name="T1" fmla="*/ 0 h 6350000"/>
                <a:gd name="T2" fmla="*/ 3160833 w 6321665"/>
                <a:gd name="T3" fmla="*/ 0 h 6350000"/>
                <a:gd name="T4" fmla="*/ 6321666 w 6321665"/>
                <a:gd name="T5" fmla="*/ 3175000 h 6350000"/>
                <a:gd name="T6" fmla="*/ 3160833 w 6321665"/>
                <a:gd name="T7" fmla="*/ 6350000 h 6350000"/>
                <a:gd name="T8" fmla="*/ 0 w 6321665"/>
                <a:gd name="T9" fmla="*/ 3175000 h 6350000"/>
                <a:gd name="T10" fmla="*/ 3160833 w 6321665"/>
                <a:gd name="T11" fmla="*/ 0 h 635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2052" name="Picture 8">
            <a:extLst>
              <a:ext uri="{FF2B5EF4-FFF2-40B4-BE49-F238E27FC236}">
                <a16:creationId xmlns:a16="http://schemas.microsoft.com/office/drawing/2014/main" xmlns="" id="{B1ED16AB-A376-4D72-BE87-3ABAA69B6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3" b="3053"/>
          <a:stretch>
            <a:fillRect/>
          </a:stretch>
        </p:blipFill>
        <p:spPr bwMode="auto">
          <a:xfrm>
            <a:off x="9636125" y="5603875"/>
            <a:ext cx="21145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>
            <a:extLst>
              <a:ext uri="{FF2B5EF4-FFF2-40B4-BE49-F238E27FC236}">
                <a16:creationId xmlns:a16="http://schemas.microsoft.com/office/drawing/2014/main" xmlns="" id="{D07E06AB-37BD-4F53-C44A-E56A78AE6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b="3053"/>
          <a:stretch>
            <a:fillRect/>
          </a:stretch>
        </p:blipFill>
        <p:spPr bwMode="auto">
          <a:xfrm>
            <a:off x="1349375" y="5591175"/>
            <a:ext cx="316865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>
            <a:extLst>
              <a:ext uri="{FF2B5EF4-FFF2-40B4-BE49-F238E27FC236}">
                <a16:creationId xmlns:a16="http://schemas.microsoft.com/office/drawing/2014/main" xmlns="" id="{9448FF2E-F70F-0544-ED69-27D1FD50C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4705350"/>
            <a:ext cx="8159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2">
            <a:extLst>
              <a:ext uri="{FF2B5EF4-FFF2-40B4-BE49-F238E27FC236}">
                <a16:creationId xmlns:a16="http://schemas.microsoft.com/office/drawing/2014/main" xmlns="" id="{133A317B-D3E1-FD1B-323C-84096122D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4" t="9331"/>
          <a:stretch>
            <a:fillRect/>
          </a:stretch>
        </p:blipFill>
        <p:spPr bwMode="auto">
          <a:xfrm>
            <a:off x="1127125" y="28575"/>
            <a:ext cx="23018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3">
            <a:extLst>
              <a:ext uri="{FF2B5EF4-FFF2-40B4-BE49-F238E27FC236}">
                <a16:creationId xmlns:a16="http://schemas.microsoft.com/office/drawing/2014/main" xmlns="" id="{F2D3D967-AE73-A7DE-EACF-4DC4B77A6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 r="18384"/>
          <a:stretch>
            <a:fillRect/>
          </a:stretch>
        </p:blipFill>
        <p:spPr bwMode="auto">
          <a:xfrm>
            <a:off x="8991600" y="28575"/>
            <a:ext cx="23018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8">
            <a:extLst>
              <a:ext uri="{FF2B5EF4-FFF2-40B4-BE49-F238E27FC236}">
                <a16:creationId xmlns:a16="http://schemas.microsoft.com/office/drawing/2014/main" xmlns="" id="{4D935274-FD8A-5AB7-F118-A62C5E5EF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5173663"/>
            <a:ext cx="1182688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9">
            <a:extLst>
              <a:ext uri="{FF2B5EF4-FFF2-40B4-BE49-F238E27FC236}">
                <a16:creationId xmlns:a16="http://schemas.microsoft.com/office/drawing/2014/main" xmlns="" id="{FDB4B105-FA0A-73F5-CEF5-B0277757D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1502">
            <a:off x="1984375" y="1450975"/>
            <a:ext cx="1116013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0">
            <a:extLst>
              <a:ext uri="{FF2B5EF4-FFF2-40B4-BE49-F238E27FC236}">
                <a16:creationId xmlns:a16="http://schemas.microsoft.com/office/drawing/2014/main" xmlns="" id="{A9FC3636-C795-488D-B4A0-68B5CF378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1081">
            <a:off x="9426575" y="3309938"/>
            <a:ext cx="14319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5">
            <a:extLst>
              <a:ext uri="{FF2B5EF4-FFF2-40B4-BE49-F238E27FC236}">
                <a16:creationId xmlns:a16="http://schemas.microsoft.com/office/drawing/2014/main" xmlns="" id="{C84C395A-39F5-E4D7-D8FB-C5D64A806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 bwMode="auto">
          <a:xfrm>
            <a:off x="4016375" y="5861050"/>
            <a:ext cx="11160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5">
            <a:extLst>
              <a:ext uri="{FF2B5EF4-FFF2-40B4-BE49-F238E27FC236}">
                <a16:creationId xmlns:a16="http://schemas.microsoft.com/office/drawing/2014/main" xmlns="" id="{0615C05E-633F-B8AC-AC3D-724A3DCB6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 bwMode="auto">
          <a:xfrm>
            <a:off x="8593138" y="5335588"/>
            <a:ext cx="1465262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">
            <a:extLst>
              <a:ext uri="{FF2B5EF4-FFF2-40B4-BE49-F238E27FC236}">
                <a16:creationId xmlns:a16="http://schemas.microsoft.com/office/drawing/2014/main" xmlns="" id="{DA80940D-04DE-5C04-8AB4-89C9541CC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4"/>
          <a:stretch>
            <a:fillRect/>
          </a:stretch>
        </p:blipFill>
        <p:spPr bwMode="auto">
          <a:xfrm>
            <a:off x="1374775" y="4079875"/>
            <a:ext cx="1490663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3ED5D2C-61C3-38E8-50CA-7C8DDA490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8163" y="4097338"/>
            <a:ext cx="6656387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2060"/>
                </a:solidFill>
                <a:latin typeface="Times New Roman"/>
                <a:cs typeface="Times New Roman"/>
              </a:rPr>
              <a:t>GIÁO VIÊN: NGUYỄN THỊ THÀNH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dirty="0">
                <a:solidFill>
                  <a:srgbClr val="002060"/>
                </a:solidFill>
                <a:latin typeface="Times New Roman"/>
                <a:cs typeface="Times New Roman"/>
              </a:rPr>
              <a:t>LỨA TUỔI: </a:t>
            </a:r>
            <a:r>
              <a:rPr lang="vi-VN" altLang="en-US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24 – 36 tháng</a:t>
            </a:r>
            <a:endParaRPr lang="en-US" altLang="en-US" b="1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eaLnBrk="1" hangingPunct="1"/>
            <a:r>
              <a:rPr lang="en-US" altLang="en-US" b="1" dirty="0">
                <a:solidFill>
                  <a:srgbClr val="002060"/>
                </a:solidFill>
                <a:latin typeface="Times New Roman"/>
                <a:cs typeface="Times New Roman"/>
              </a:rPr>
              <a:t>THỜI GIAN: </a:t>
            </a:r>
            <a:r>
              <a:rPr lang="vi-VN" altLang="en-US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15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Times New Roman"/>
                <a:cs typeface="Times New Roman"/>
              </a:rPr>
              <a:t>- 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2</a:t>
            </a:r>
            <a:r>
              <a:rPr lang="vi-VN" altLang="en-US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0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Times New Roman"/>
                <a:cs typeface="Times New Roman"/>
              </a:rPr>
              <a:t>PHÚT</a:t>
            </a:r>
          </a:p>
          <a:p>
            <a:pPr eaLnBrk="1" hangingPunct="1"/>
            <a:endParaRPr lang="en-US" altLang="en-US" sz="900" dirty="0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5B72B09-B021-EC33-D32C-8DA32F5B3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5922963"/>
            <a:ext cx="66563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rgbClr val="002060"/>
                </a:solidFill>
                <a:latin typeface=".VnTime" pitchFamily="34" charset="0"/>
              </a:rPr>
              <a:t>NĂM HỌC: </a:t>
            </a:r>
            <a:r>
              <a:rPr lang="en-US" altLang="en-US" sz="1600" b="1" dirty="0" smtClean="0">
                <a:solidFill>
                  <a:srgbClr val="002060"/>
                </a:solidFill>
                <a:latin typeface=".VnTime" pitchFamily="34" charset="0"/>
              </a:rPr>
              <a:t>202</a:t>
            </a:r>
            <a:r>
              <a:rPr lang="vi-VN" altLang="en-US" sz="1600" b="1" dirty="0" smtClean="0">
                <a:solidFill>
                  <a:srgbClr val="002060"/>
                </a:solidFill>
                <a:latin typeface=".VnTime" pitchFamily="34" charset="0"/>
              </a:rPr>
              <a:t>2</a:t>
            </a:r>
            <a:r>
              <a:rPr lang="en-US" altLang="en-US" sz="1600" b="1" dirty="0" smtClean="0">
                <a:solidFill>
                  <a:srgbClr val="002060"/>
                </a:solidFill>
                <a:latin typeface=".VnTime" pitchFamily="34" charset="0"/>
              </a:rPr>
              <a:t>- 202</a:t>
            </a:r>
            <a:r>
              <a:rPr lang="vi-VN" altLang="en-US" sz="1600" b="1" dirty="0" smtClean="0">
                <a:solidFill>
                  <a:srgbClr val="002060"/>
                </a:solidFill>
                <a:latin typeface=".VnTime" pitchFamily="34" charset="0"/>
              </a:rPr>
              <a:t>3</a:t>
            </a:r>
            <a:endParaRPr lang="en-US" altLang="en-US" sz="1600" b="1" dirty="0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427A7F8-CFAD-148F-6CE5-77094D6AD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518" y="111270"/>
            <a:ext cx="69040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700" b="1" dirty="0">
                <a:latin typeface="Times New Roman"/>
                <a:cs typeface="Times New Roman"/>
              </a:rPr>
              <a:t>UBND QUẬN LONG BIÊN</a:t>
            </a:r>
          </a:p>
          <a:p>
            <a:pPr algn="ctr" eaLnBrk="1" hangingPunct="1"/>
            <a:r>
              <a:rPr lang="en-US" altLang="en-US" sz="1700" b="1" dirty="0">
                <a:latin typeface="Times New Roman"/>
                <a:cs typeface="Times New Roman"/>
              </a:rPr>
              <a:t>TRƯỜNG MẦM NON GIA QUẤT</a:t>
            </a:r>
            <a:endParaRPr lang="en-US" altLang="en-US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2A3AA81-ED19-929F-41CB-70821E1B6567}"/>
              </a:ext>
            </a:extLst>
          </p:cNvPr>
          <p:cNvSpPr txBox="1"/>
          <p:nvPr/>
        </p:nvSpPr>
        <p:spPr>
          <a:xfrm>
            <a:off x="2181828" y="1920878"/>
            <a:ext cx="782834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3FA865B-FC11-6912-A165-C2805040421B}"/>
              </a:ext>
            </a:extLst>
          </p:cNvPr>
          <p:cNvSpPr txBox="1"/>
          <p:nvPr/>
        </p:nvSpPr>
        <p:spPr>
          <a:xfrm>
            <a:off x="1681627" y="2842547"/>
            <a:ext cx="885890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lin ang="2863579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autami" panose="020B0502040204020203" pitchFamily="34" charset="0"/>
                <a:cs typeface="Gautami" panose="020B0502040204020203" pitchFamily="34" charset="0"/>
              </a:rPr>
              <a:t>CON VOI- CON KHỈ</a:t>
            </a:r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xmlns="" id="{554FC292-7EBF-F618-CCFF-FD24D9B8B5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04848" y="728374"/>
            <a:ext cx="1466850" cy="11525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:a16="http://schemas.microsoft.com/office/drawing/2014/main" xmlns="" id="{78BE3C19-237A-CBA4-A5E4-BDBD53998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CHAN VOI.wmv">
            <a:hlinkClick r:id="" action="ppaction://media"/>
            <a:extLst>
              <a:ext uri="{FF2B5EF4-FFF2-40B4-BE49-F238E27FC236}">
                <a16:creationId xmlns:a16="http://schemas.microsoft.com/office/drawing/2014/main" xmlns="" id="{3A91CD7E-5733-B2DE-B369-67E60CD8EE41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"/>
            <a:ext cx="8382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D3307776-0D50-98AF-B6CE-C8DE54C53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6553200"/>
            <a:ext cx="762000" cy="304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28" fill="hold"/>
                                        <p:tgtEl>
                                          <p:spTgt spid="737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373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3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37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>
            <a:extLst>
              <a:ext uri="{FF2B5EF4-FFF2-40B4-BE49-F238E27FC236}">
                <a16:creationId xmlns:a16="http://schemas.microsoft.com/office/drawing/2014/main" xmlns="" id="{4CE14976-05E7-C0E7-07CE-424175F95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5">
            <a:extLst>
              <a:ext uri="{FF2B5EF4-FFF2-40B4-BE49-F238E27FC236}">
                <a16:creationId xmlns:a16="http://schemas.microsoft.com/office/drawing/2014/main" xmlns="" id="{61C71A1D-A96D-E01B-4EDE-FF1946E859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xmlns="" id="{4F8CC7C7-2776-D96F-E499-D5017CF6A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387350"/>
            <a:ext cx="8534400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Line 3">
            <a:extLst>
              <a:ext uri="{FF2B5EF4-FFF2-40B4-BE49-F238E27FC236}">
                <a16:creationId xmlns:a16="http://schemas.microsoft.com/office/drawing/2014/main" xmlns="" id="{7A26D179-B616-8828-3A5F-12C597174439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1066800"/>
            <a:ext cx="15240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xmlns="" id="{0DFFD61B-908A-EB4A-E8C5-BF4FC6D8B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685800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.VnTime" pitchFamily="34" charset="0"/>
              </a:rPr>
              <a:t>ĐẦU KHỈ</a:t>
            </a:r>
          </a:p>
        </p:txBody>
      </p:sp>
      <p:sp>
        <p:nvSpPr>
          <p:cNvPr id="30725" name="Line 5">
            <a:extLst>
              <a:ext uri="{FF2B5EF4-FFF2-40B4-BE49-F238E27FC236}">
                <a16:creationId xmlns:a16="http://schemas.microsoft.com/office/drawing/2014/main" xmlns="" id="{8A917729-9E0B-C2EF-37D5-F0A076DD6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228600"/>
            <a:ext cx="8382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26" name="Line 6">
            <a:extLst>
              <a:ext uri="{FF2B5EF4-FFF2-40B4-BE49-F238E27FC236}">
                <a16:creationId xmlns:a16="http://schemas.microsoft.com/office/drawing/2014/main" xmlns="" id="{0BC2CAC1-D3A9-27D6-7465-AF5DC85885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3962400"/>
            <a:ext cx="990600" cy="1447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xmlns="" id="{F28FC232-D9B8-D190-1C7A-83B6A44EE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0"/>
            <a:ext cx="13287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.VnTime" pitchFamily="34" charset="0"/>
              </a:rPr>
              <a:t>MÌNH KHỈ</a:t>
            </a:r>
          </a:p>
        </p:txBody>
      </p:sp>
      <p:sp>
        <p:nvSpPr>
          <p:cNvPr id="30728" name="Text Box 8">
            <a:extLst>
              <a:ext uri="{FF2B5EF4-FFF2-40B4-BE49-F238E27FC236}">
                <a16:creationId xmlns:a16="http://schemas.microsoft.com/office/drawing/2014/main" xmlns="" id="{514EA458-D9C5-4B55-6216-EF9DC3810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334000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.VnTime" pitchFamily="34" charset="0"/>
              </a:rPr>
              <a:t>ĐUÔI KHỈ</a:t>
            </a:r>
          </a:p>
        </p:txBody>
      </p:sp>
      <p:sp>
        <p:nvSpPr>
          <p:cNvPr id="30729" name="Line 9">
            <a:extLst>
              <a:ext uri="{FF2B5EF4-FFF2-40B4-BE49-F238E27FC236}">
                <a16:creationId xmlns:a16="http://schemas.microsoft.com/office/drawing/2014/main" xmlns="" id="{10B32E1F-21A2-C644-CFAD-9107DEC877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352800"/>
            <a:ext cx="2057400" cy="2057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30" name="Line 10">
            <a:extLst>
              <a:ext uri="{FF2B5EF4-FFF2-40B4-BE49-F238E27FC236}">
                <a16:creationId xmlns:a16="http://schemas.microsoft.com/office/drawing/2014/main" xmlns="" id="{EFD6F37F-F385-396D-53F5-67EBEC1428F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77200" y="5334000"/>
            <a:ext cx="9144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31" name="Text Box 11">
            <a:extLst>
              <a:ext uri="{FF2B5EF4-FFF2-40B4-BE49-F238E27FC236}">
                <a16:creationId xmlns:a16="http://schemas.microsoft.com/office/drawing/2014/main" xmlns="" id="{C5609001-AEF1-B51F-F78F-74588CFE7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5486400"/>
            <a:ext cx="11493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.VnTime" pitchFamily="34" charset="0"/>
              </a:rPr>
              <a:t>TAY KHỈ</a:t>
            </a:r>
          </a:p>
        </p:txBody>
      </p:sp>
      <p:sp>
        <p:nvSpPr>
          <p:cNvPr id="30732" name="Line 12">
            <a:extLst>
              <a:ext uri="{FF2B5EF4-FFF2-40B4-BE49-F238E27FC236}">
                <a16:creationId xmlns:a16="http://schemas.microsoft.com/office/drawing/2014/main" xmlns="" id="{E0723C41-5279-05A2-29FF-45715D4B4E8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29200" y="2438400"/>
            <a:ext cx="7620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33" name="Line 13">
            <a:extLst>
              <a:ext uri="{FF2B5EF4-FFF2-40B4-BE49-F238E27FC236}">
                <a16:creationId xmlns:a16="http://schemas.microsoft.com/office/drawing/2014/main" xmlns="" id="{22C61399-305B-31B0-592E-49FBE1D738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2514600"/>
            <a:ext cx="12954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34" name="Text Box 14">
            <a:extLst>
              <a:ext uri="{FF2B5EF4-FFF2-40B4-BE49-F238E27FC236}">
                <a16:creationId xmlns:a16="http://schemas.microsoft.com/office/drawing/2014/main" xmlns="" id="{14C594A2-5906-C3A1-2483-3496069D0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429000"/>
            <a:ext cx="13414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.VnTime" pitchFamily="34" charset="0"/>
              </a:rPr>
              <a:t>CHÂN KHỈ</a:t>
            </a:r>
          </a:p>
        </p:txBody>
      </p:sp>
      <p:sp>
        <p:nvSpPr>
          <p:cNvPr id="30735" name="Line 15">
            <a:extLst>
              <a:ext uri="{FF2B5EF4-FFF2-40B4-BE49-F238E27FC236}">
                <a16:creationId xmlns:a16="http://schemas.microsoft.com/office/drawing/2014/main" xmlns="" id="{13BC0702-AEC5-79D0-3E35-DA94E80BFD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72600" y="1752600"/>
            <a:ext cx="30480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36" name="Line 16">
            <a:extLst>
              <a:ext uri="{FF2B5EF4-FFF2-40B4-BE49-F238E27FC236}">
                <a16:creationId xmlns:a16="http://schemas.microsoft.com/office/drawing/2014/main" xmlns="" id="{E233DFF7-A764-EC6A-5DFD-E9973BCEE34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15400" y="3429000"/>
            <a:ext cx="7620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37" name="Line 17">
            <a:extLst>
              <a:ext uri="{FF2B5EF4-FFF2-40B4-BE49-F238E27FC236}">
                <a16:creationId xmlns:a16="http://schemas.microsoft.com/office/drawing/2014/main" xmlns="" id="{886AD4AA-1D5D-C396-0ACA-A7960ADD78A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220200" y="3124200"/>
            <a:ext cx="3810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38" name="Text Box 18">
            <a:extLst>
              <a:ext uri="{FF2B5EF4-FFF2-40B4-BE49-F238E27FC236}">
                <a16:creationId xmlns:a16="http://schemas.microsoft.com/office/drawing/2014/main" xmlns="" id="{1FFC7017-2483-B1EC-28E6-8F39D1D33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4343400"/>
            <a:ext cx="9509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.VnTime" pitchFamily="34" charset="0"/>
              </a:rPr>
              <a:t>MIỆNG</a:t>
            </a:r>
          </a:p>
        </p:txBody>
      </p:sp>
      <p:sp>
        <p:nvSpPr>
          <p:cNvPr id="30739" name="Text Box 19">
            <a:extLst>
              <a:ext uri="{FF2B5EF4-FFF2-40B4-BE49-F238E27FC236}">
                <a16:creationId xmlns:a16="http://schemas.microsoft.com/office/drawing/2014/main" xmlns="" id="{35D4200C-8636-7E1B-FCCF-2F125C51B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1371600"/>
            <a:ext cx="6953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.VnTime" pitchFamily="34" charset="0"/>
              </a:rPr>
              <a:t>MẮT</a:t>
            </a:r>
          </a:p>
        </p:txBody>
      </p:sp>
      <p:sp>
        <p:nvSpPr>
          <p:cNvPr id="30740" name="Text Box 20">
            <a:extLst>
              <a:ext uri="{FF2B5EF4-FFF2-40B4-BE49-F238E27FC236}">
                <a16:creationId xmlns:a16="http://schemas.microsoft.com/office/drawing/2014/main" xmlns="" id="{90A50D0C-7875-A79B-5055-2A07DCB96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5325" y="3541713"/>
            <a:ext cx="6429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.VnTime" pitchFamily="34" charset="0"/>
              </a:rPr>
              <a:t>MŨI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7" grpId="0"/>
      <p:bldP spid="30728" grpId="0"/>
      <p:bldP spid="30734" grpId="0"/>
      <p:bldP spid="30738" grpId="0"/>
      <p:bldP spid="30739" grpId="0"/>
      <p:bldP spid="307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xmlns="" id="{F1421AF3-CC13-C536-AB9C-E22AEDD19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>
            <a:extLst>
              <a:ext uri="{FF2B5EF4-FFF2-40B4-BE49-F238E27FC236}">
                <a16:creationId xmlns:a16="http://schemas.microsoft.com/office/drawing/2014/main" xmlns="" id="{AE04F50A-4088-36CC-2319-8AB12905E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276600"/>
            <a:ext cx="49450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.VnTime" pitchFamily="34" charset="0"/>
              </a:rPr>
              <a:t>Khỉ ăn gì lớp mình?</a:t>
            </a:r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xmlns="" id="{635BA498-4BE0-4AC5-231A-17B3C691D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414338"/>
            <a:ext cx="91440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1">
            <a:extLst>
              <a:ext uri="{FF2B5EF4-FFF2-40B4-BE49-F238E27FC236}">
                <a16:creationId xmlns:a16="http://schemas.microsoft.com/office/drawing/2014/main" xmlns="" id="{D520A713-9505-E85A-55B2-B396A3044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088063"/>
            <a:ext cx="34909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Con khỉ ăn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>
            <a:extLst>
              <a:ext uri="{FF2B5EF4-FFF2-40B4-BE49-F238E27FC236}">
                <a16:creationId xmlns:a16="http://schemas.microsoft.com/office/drawing/2014/main" xmlns="" id="{77C8EB3E-386A-9FBD-77E8-01A8A5B2E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TextBox 2">
            <a:extLst>
              <a:ext uri="{FF2B5EF4-FFF2-40B4-BE49-F238E27FC236}">
                <a16:creationId xmlns:a16="http://schemas.microsoft.com/office/drawing/2014/main" xmlns="" id="{BF4A09D3-A11B-B64A-C65B-053B3B3FE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1038" y="152400"/>
            <a:ext cx="3209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 sống ở đâu?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xmlns="" id="{227D84B4-73C7-013E-ACB5-597ACD26A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37260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3">
            <a:extLst>
              <a:ext uri="{FF2B5EF4-FFF2-40B4-BE49-F238E27FC236}">
                <a16:creationId xmlns:a16="http://schemas.microsoft.com/office/drawing/2014/main" xmlns="" id="{C0CF2AA8-CE75-E851-612B-24781A63E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219200"/>
            <a:ext cx="7315200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8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</a:t>
            </a:r>
          </a:p>
          <a:p>
            <a:pPr algn="ctr" eaLnBrk="1" hangingPunct="1"/>
            <a:r>
              <a:rPr lang="en-US" altLang="en-US" sz="7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voi – con khỉ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>
            <a:extLst>
              <a:ext uri="{FF2B5EF4-FFF2-40B4-BE49-F238E27FC236}">
                <a16:creationId xmlns:a16="http://schemas.microsoft.com/office/drawing/2014/main" xmlns="" id="{6B1D5C0E-0629-F12E-235A-52C76A05F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>
            <a:extLst>
              <a:ext uri="{FF2B5EF4-FFF2-40B4-BE49-F238E27FC236}">
                <a16:creationId xmlns:a16="http://schemas.microsoft.com/office/drawing/2014/main" xmlns="" id="{830950B9-6F1D-409E-B55B-DD1E6F366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606550"/>
            <a:ext cx="464820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xmlns="" id="{333EA2E8-F895-950B-26D9-C3E44B72A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1687513"/>
            <a:ext cx="44196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xmlns="" id="{17CEB519-405A-3E5A-3AAE-D39723686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37260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5">
            <a:extLst>
              <a:ext uri="{FF2B5EF4-FFF2-40B4-BE49-F238E27FC236}">
                <a16:creationId xmlns:a16="http://schemas.microsoft.com/office/drawing/2014/main" xmlns="" id="{7E7C5AB1-D5FD-B6E4-1746-03B6A34FA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438400"/>
            <a:ext cx="65532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voi với khỉ con biết con vật gì sống trong rừng nữa?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20686E6B-E75C-BA6A-56A1-F475615146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.VnTimeH" pitchFamily="34" charset="0"/>
              </a:rPr>
              <a:t>Con hæ</a:t>
            </a:r>
          </a:p>
        </p:txBody>
      </p:sp>
      <p:pic>
        <p:nvPicPr>
          <p:cNvPr id="23555" name="Picture 4">
            <a:extLst>
              <a:ext uri="{FF2B5EF4-FFF2-40B4-BE49-F238E27FC236}">
                <a16:creationId xmlns:a16="http://schemas.microsoft.com/office/drawing/2014/main" xmlns="" id="{D33D4510-349E-894C-5773-DA03F60F67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762000"/>
            <a:ext cx="9144000" cy="6096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2F5CDA2-2D7C-1D32-E9B3-0AC4229B6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63599">
            <a:off x="10520363" y="3105150"/>
            <a:ext cx="2254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B023A778-9BC7-B11F-E15C-F18437CDC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63599">
            <a:off x="1411288" y="5448300"/>
            <a:ext cx="225425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03C7B42-2AF7-FC79-BEF9-7ED05C91A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165">
            <a:off x="6846888" y="341313"/>
            <a:ext cx="2254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08262C5B-7428-7908-740D-50EDF1A00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65545">
            <a:off x="5916613" y="5951538"/>
            <a:ext cx="2254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0D29EEA4-8776-3BF5-BC00-6F91D4D8D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08133">
            <a:off x="9907588" y="458788"/>
            <a:ext cx="2254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0EFAEAA6-CE45-9896-063A-2B3506D59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826990">
            <a:off x="4037013" y="5935663"/>
            <a:ext cx="223837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295C4BA0-52DC-AC63-E3BA-C0F31EE9D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236554">
            <a:off x="3697288" y="188913"/>
            <a:ext cx="2254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xmlns="" id="{1AA60FD7-7413-99E2-3377-97D24F0EE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45703">
            <a:off x="10555288" y="5040313"/>
            <a:ext cx="2254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xmlns="" id="{BC653132-C34F-D752-8290-A9618D051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45703">
            <a:off x="1744663" y="2987675"/>
            <a:ext cx="2254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xmlns="" id="{4539DAD0-DE5B-6E31-843F-6A6589101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45703">
            <a:off x="4576763" y="808038"/>
            <a:ext cx="2254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36">
            <a:extLst>
              <a:ext uri="{FF2B5EF4-FFF2-40B4-BE49-F238E27FC236}">
                <a16:creationId xmlns:a16="http://schemas.microsoft.com/office/drawing/2014/main" xmlns="" id="{CC1347E2-BD0F-2BFE-8160-0C879897FCAC}"/>
              </a:ext>
            </a:extLst>
          </p:cNvPr>
          <p:cNvGrpSpPr>
            <a:grpSpLocks/>
          </p:cNvGrpSpPr>
          <p:nvPr/>
        </p:nvGrpSpPr>
        <p:grpSpPr bwMode="auto">
          <a:xfrm>
            <a:off x="2089150" y="531813"/>
            <a:ext cx="7856538" cy="579437"/>
            <a:chOff x="0" y="0"/>
            <a:chExt cx="4350777" cy="703641"/>
          </a:xfrm>
        </p:grpSpPr>
        <p:sp>
          <p:nvSpPr>
            <p:cNvPr id="3095" name="Freeform 37">
              <a:extLst>
                <a:ext uri="{FF2B5EF4-FFF2-40B4-BE49-F238E27FC236}">
                  <a16:creationId xmlns:a16="http://schemas.microsoft.com/office/drawing/2014/main" xmlns="" id="{864C309E-D89D-0765-08B5-483573F63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350777" cy="703641"/>
            </a:xfrm>
            <a:custGeom>
              <a:avLst/>
              <a:gdLst>
                <a:gd name="T0" fmla="*/ 4226317 w 4350777"/>
                <a:gd name="T1" fmla="*/ 703641 h 703641"/>
                <a:gd name="T2" fmla="*/ 124460 w 4350777"/>
                <a:gd name="T3" fmla="*/ 703641 h 703641"/>
                <a:gd name="T4" fmla="*/ 0 w 4350777"/>
                <a:gd name="T5" fmla="*/ 579180 h 703641"/>
                <a:gd name="T6" fmla="*/ 0 w 4350777"/>
                <a:gd name="T7" fmla="*/ 124460 h 703641"/>
                <a:gd name="T8" fmla="*/ 124460 w 4350777"/>
                <a:gd name="T9" fmla="*/ 0 h 703641"/>
                <a:gd name="T10" fmla="*/ 4226317 w 4350777"/>
                <a:gd name="T11" fmla="*/ 0 h 703641"/>
                <a:gd name="T12" fmla="*/ 4350777 w 4350777"/>
                <a:gd name="T13" fmla="*/ 124460 h 703641"/>
                <a:gd name="T14" fmla="*/ 4350777 w 4350777"/>
                <a:gd name="T15" fmla="*/ 579181 h 703641"/>
                <a:gd name="T16" fmla="*/ 4226317 w 4350777"/>
                <a:gd name="T17" fmla="*/ 703641 h 7036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50777" h="703641">
                  <a:moveTo>
                    <a:pt x="4226317" y="703641"/>
                  </a:moveTo>
                  <a:lnTo>
                    <a:pt x="124460" y="703641"/>
                  </a:lnTo>
                  <a:cubicBezTo>
                    <a:pt x="55880" y="703641"/>
                    <a:pt x="0" y="647761"/>
                    <a:pt x="0" y="579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26317" y="0"/>
                  </a:lnTo>
                  <a:cubicBezTo>
                    <a:pt x="4294897" y="0"/>
                    <a:pt x="4350777" y="55880"/>
                    <a:pt x="4350777" y="124460"/>
                  </a:cubicBezTo>
                  <a:lnTo>
                    <a:pt x="4350777" y="579181"/>
                  </a:lnTo>
                  <a:cubicBezTo>
                    <a:pt x="4350777" y="647761"/>
                    <a:pt x="4294897" y="703641"/>
                    <a:pt x="4226317" y="7036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8" name="Group 38">
            <a:extLst>
              <a:ext uri="{FF2B5EF4-FFF2-40B4-BE49-F238E27FC236}">
                <a16:creationId xmlns:a16="http://schemas.microsoft.com/office/drawing/2014/main" xmlns="" id="{ABA861C9-F074-EB62-9081-DFB88F4481B0}"/>
              </a:ext>
            </a:extLst>
          </p:cNvPr>
          <p:cNvGrpSpPr>
            <a:grpSpLocks/>
          </p:cNvGrpSpPr>
          <p:nvPr/>
        </p:nvGrpSpPr>
        <p:grpSpPr bwMode="auto">
          <a:xfrm>
            <a:off x="0" y="15875"/>
            <a:ext cx="12192000" cy="1174750"/>
            <a:chOff x="0" y="0"/>
            <a:chExt cx="4333247" cy="673763"/>
          </a:xfrm>
        </p:grpSpPr>
        <p:sp>
          <p:nvSpPr>
            <p:cNvPr id="3094" name="Freeform 39">
              <a:extLst>
                <a:ext uri="{FF2B5EF4-FFF2-40B4-BE49-F238E27FC236}">
                  <a16:creationId xmlns:a16="http://schemas.microsoft.com/office/drawing/2014/main" xmlns="" id="{839B12FB-32CE-1692-A4B8-EC9BA1B76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333247" cy="673763"/>
            </a:xfrm>
            <a:custGeom>
              <a:avLst/>
              <a:gdLst>
                <a:gd name="T0" fmla="*/ 4208787 w 4333247"/>
                <a:gd name="T1" fmla="*/ 673763 h 673763"/>
                <a:gd name="T2" fmla="*/ 124460 w 4333247"/>
                <a:gd name="T3" fmla="*/ 673763 h 673763"/>
                <a:gd name="T4" fmla="*/ 0 w 4333247"/>
                <a:gd name="T5" fmla="*/ 549303 h 673763"/>
                <a:gd name="T6" fmla="*/ 0 w 4333247"/>
                <a:gd name="T7" fmla="*/ 124460 h 673763"/>
                <a:gd name="T8" fmla="*/ 124460 w 4333247"/>
                <a:gd name="T9" fmla="*/ 0 h 673763"/>
                <a:gd name="T10" fmla="*/ 4208787 w 4333247"/>
                <a:gd name="T11" fmla="*/ 0 h 673763"/>
                <a:gd name="T12" fmla="*/ 4333247 w 4333247"/>
                <a:gd name="T13" fmla="*/ 124460 h 673763"/>
                <a:gd name="T14" fmla="*/ 4333247 w 4333247"/>
                <a:gd name="T15" fmla="*/ 549303 h 673763"/>
                <a:gd name="T16" fmla="*/ 4208787 w 4333247"/>
                <a:gd name="T17" fmla="*/ 673763 h 6737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33247" h="673763">
                  <a:moveTo>
                    <a:pt x="4208787" y="673763"/>
                  </a:moveTo>
                  <a:lnTo>
                    <a:pt x="124460" y="673763"/>
                  </a:lnTo>
                  <a:cubicBezTo>
                    <a:pt x="55880" y="673763"/>
                    <a:pt x="0" y="617883"/>
                    <a:pt x="0" y="5493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08787" y="0"/>
                  </a:lnTo>
                  <a:cubicBezTo>
                    <a:pt x="4277367" y="0"/>
                    <a:pt x="4333247" y="55880"/>
                    <a:pt x="4333247" y="124460"/>
                  </a:cubicBezTo>
                  <a:lnTo>
                    <a:pt x="4333247" y="549303"/>
                  </a:lnTo>
                  <a:cubicBezTo>
                    <a:pt x="4333247" y="617883"/>
                    <a:pt x="4277367" y="673763"/>
                    <a:pt x="4208787" y="673763"/>
                  </a:cubicBezTo>
                  <a:close/>
                </a:path>
              </a:pathLst>
            </a:custGeom>
            <a:solidFill>
              <a:srgbClr val="002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0" name="TextBox 40">
            <a:extLst>
              <a:ext uri="{FF2B5EF4-FFF2-40B4-BE49-F238E27FC236}">
                <a16:creationId xmlns:a16="http://schemas.microsoft.com/office/drawing/2014/main" xmlns="" id="{55055150-9601-74F2-0A29-905E8A9AA6AB}"/>
              </a:ext>
            </a:extLst>
          </p:cNvPr>
          <p:cNvSpPr txBox="1"/>
          <p:nvPr/>
        </p:nvSpPr>
        <p:spPr>
          <a:xfrm>
            <a:off x="2351088" y="677863"/>
            <a:ext cx="7758112" cy="3238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fontAlgn="auto" hangingPunct="1">
              <a:lnSpc>
                <a:spcPts val="220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spc="158" dirty="0">
                <a:solidFill>
                  <a:srgbClr val="FFFFFF"/>
                </a:solidFill>
                <a:latin typeface="Saira Black Bold"/>
              </a:rPr>
              <a:t>MỤC ĐÍCH – YÊU CẦU</a:t>
            </a:r>
          </a:p>
        </p:txBody>
      </p:sp>
      <p:grpSp>
        <p:nvGrpSpPr>
          <p:cNvPr id="50" name="Group 17">
            <a:extLst>
              <a:ext uri="{FF2B5EF4-FFF2-40B4-BE49-F238E27FC236}">
                <a16:creationId xmlns:a16="http://schemas.microsoft.com/office/drawing/2014/main" xmlns="" id="{7A0D19FE-40C0-B424-085B-BE3BFC1AA2E6}"/>
              </a:ext>
            </a:extLst>
          </p:cNvPr>
          <p:cNvGrpSpPr>
            <a:grpSpLocks/>
          </p:cNvGrpSpPr>
          <p:nvPr/>
        </p:nvGrpSpPr>
        <p:grpSpPr bwMode="auto">
          <a:xfrm>
            <a:off x="2519363" y="3590925"/>
            <a:ext cx="7564437" cy="931863"/>
            <a:chOff x="0" y="0"/>
            <a:chExt cx="3554093" cy="1130266"/>
          </a:xfrm>
        </p:grpSpPr>
        <p:sp>
          <p:nvSpPr>
            <p:cNvPr id="3093" name="Freeform 18">
              <a:extLst>
                <a:ext uri="{FF2B5EF4-FFF2-40B4-BE49-F238E27FC236}">
                  <a16:creationId xmlns:a16="http://schemas.microsoft.com/office/drawing/2014/main" xmlns="" id="{8E071AA4-A5CA-D3D5-8091-BD0DDB1D9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554093" cy="1130266"/>
            </a:xfrm>
            <a:custGeom>
              <a:avLst/>
              <a:gdLst>
                <a:gd name="T0" fmla="*/ 3429633 w 3554093"/>
                <a:gd name="T1" fmla="*/ 1130266 h 1130266"/>
                <a:gd name="T2" fmla="*/ 124460 w 3554093"/>
                <a:gd name="T3" fmla="*/ 1130266 h 1130266"/>
                <a:gd name="T4" fmla="*/ 0 w 3554093"/>
                <a:gd name="T5" fmla="*/ 1005806 h 1130266"/>
                <a:gd name="T6" fmla="*/ 0 w 3554093"/>
                <a:gd name="T7" fmla="*/ 124460 h 1130266"/>
                <a:gd name="T8" fmla="*/ 124460 w 3554093"/>
                <a:gd name="T9" fmla="*/ 0 h 1130266"/>
                <a:gd name="T10" fmla="*/ 3429633 w 3554093"/>
                <a:gd name="T11" fmla="*/ 0 h 1130266"/>
                <a:gd name="T12" fmla="*/ 3554093 w 3554093"/>
                <a:gd name="T13" fmla="*/ 124460 h 1130266"/>
                <a:gd name="T14" fmla="*/ 3554093 w 3554093"/>
                <a:gd name="T15" fmla="*/ 1005806 h 1130266"/>
                <a:gd name="T16" fmla="*/ 3429633 w 3554093"/>
                <a:gd name="T17" fmla="*/ 1130266 h 11302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54093" h="1130266">
                  <a:moveTo>
                    <a:pt x="3429633" y="1130266"/>
                  </a:moveTo>
                  <a:lnTo>
                    <a:pt x="124460" y="1130266"/>
                  </a:lnTo>
                  <a:cubicBezTo>
                    <a:pt x="55880" y="1130266"/>
                    <a:pt x="0" y="1074386"/>
                    <a:pt x="0" y="10058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29633" y="0"/>
                  </a:lnTo>
                  <a:cubicBezTo>
                    <a:pt x="3498213" y="0"/>
                    <a:pt x="3554093" y="55880"/>
                    <a:pt x="3554093" y="124460"/>
                  </a:cubicBezTo>
                  <a:lnTo>
                    <a:pt x="3554093" y="1005806"/>
                  </a:lnTo>
                  <a:cubicBezTo>
                    <a:pt x="3554093" y="1074386"/>
                    <a:pt x="3498213" y="1130266"/>
                    <a:pt x="3429633" y="11302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2" name="Group 17">
            <a:extLst>
              <a:ext uri="{FF2B5EF4-FFF2-40B4-BE49-F238E27FC236}">
                <a16:creationId xmlns:a16="http://schemas.microsoft.com/office/drawing/2014/main" xmlns="" id="{14F6063E-894D-FFFA-229F-5B37AE6F2C74}"/>
              </a:ext>
            </a:extLst>
          </p:cNvPr>
          <p:cNvGrpSpPr>
            <a:grpSpLocks/>
          </p:cNvGrpSpPr>
          <p:nvPr/>
        </p:nvGrpSpPr>
        <p:grpSpPr bwMode="auto">
          <a:xfrm>
            <a:off x="2911475" y="4889500"/>
            <a:ext cx="7564438" cy="931863"/>
            <a:chOff x="0" y="0"/>
            <a:chExt cx="3554093" cy="1130266"/>
          </a:xfrm>
        </p:grpSpPr>
        <p:sp>
          <p:nvSpPr>
            <p:cNvPr id="3092" name="Freeform 18">
              <a:extLst>
                <a:ext uri="{FF2B5EF4-FFF2-40B4-BE49-F238E27FC236}">
                  <a16:creationId xmlns:a16="http://schemas.microsoft.com/office/drawing/2014/main" xmlns="" id="{C7103B17-DCA8-29BA-F017-BC6D614F4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554093" cy="1130266"/>
            </a:xfrm>
            <a:custGeom>
              <a:avLst/>
              <a:gdLst>
                <a:gd name="T0" fmla="*/ 3429633 w 3554093"/>
                <a:gd name="T1" fmla="*/ 1130266 h 1130266"/>
                <a:gd name="T2" fmla="*/ 124460 w 3554093"/>
                <a:gd name="T3" fmla="*/ 1130266 h 1130266"/>
                <a:gd name="T4" fmla="*/ 0 w 3554093"/>
                <a:gd name="T5" fmla="*/ 1005806 h 1130266"/>
                <a:gd name="T6" fmla="*/ 0 w 3554093"/>
                <a:gd name="T7" fmla="*/ 124460 h 1130266"/>
                <a:gd name="T8" fmla="*/ 124460 w 3554093"/>
                <a:gd name="T9" fmla="*/ 0 h 1130266"/>
                <a:gd name="T10" fmla="*/ 3429633 w 3554093"/>
                <a:gd name="T11" fmla="*/ 0 h 1130266"/>
                <a:gd name="T12" fmla="*/ 3554093 w 3554093"/>
                <a:gd name="T13" fmla="*/ 124460 h 1130266"/>
                <a:gd name="T14" fmla="*/ 3554093 w 3554093"/>
                <a:gd name="T15" fmla="*/ 1005806 h 1130266"/>
                <a:gd name="T16" fmla="*/ 3429633 w 3554093"/>
                <a:gd name="T17" fmla="*/ 1130266 h 11302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54093" h="1130266">
                  <a:moveTo>
                    <a:pt x="3429633" y="1130266"/>
                  </a:moveTo>
                  <a:lnTo>
                    <a:pt x="124460" y="1130266"/>
                  </a:lnTo>
                  <a:cubicBezTo>
                    <a:pt x="55880" y="1130266"/>
                    <a:pt x="0" y="1074386"/>
                    <a:pt x="0" y="10058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29633" y="0"/>
                  </a:lnTo>
                  <a:cubicBezTo>
                    <a:pt x="3498213" y="0"/>
                    <a:pt x="3554093" y="55880"/>
                    <a:pt x="3554093" y="124460"/>
                  </a:cubicBezTo>
                  <a:lnTo>
                    <a:pt x="3554093" y="1005806"/>
                  </a:lnTo>
                  <a:cubicBezTo>
                    <a:pt x="3554093" y="1074386"/>
                    <a:pt x="3498213" y="1130266"/>
                    <a:pt x="3429633" y="11302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58" name="Picture 31">
            <a:extLst>
              <a:ext uri="{FF2B5EF4-FFF2-40B4-BE49-F238E27FC236}">
                <a16:creationId xmlns:a16="http://schemas.microsoft.com/office/drawing/2014/main" xmlns="" id="{E4795CF3-E284-CE07-7643-1CD176A3B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8140">
            <a:off x="9618663" y="182563"/>
            <a:ext cx="6762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31">
            <a:extLst>
              <a:ext uri="{FF2B5EF4-FFF2-40B4-BE49-F238E27FC236}">
                <a16:creationId xmlns:a16="http://schemas.microsoft.com/office/drawing/2014/main" xmlns="" id="{32B37DB5-0C85-DF13-C154-1247C9D6A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8140">
            <a:off x="9805988" y="2884488"/>
            <a:ext cx="67627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TextBox 38">
            <a:extLst>
              <a:ext uri="{FF2B5EF4-FFF2-40B4-BE49-F238E27FC236}">
                <a16:creationId xmlns:a16="http://schemas.microsoft.com/office/drawing/2014/main" xmlns="" id="{7D76715D-62EA-9FF7-1700-EF7069C34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128713"/>
            <a:ext cx="11125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vi-V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1. Kiến thức</a:t>
            </a:r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- Trẻ biết tên con voi con khỉ, nêu được một số đặc điểm nổi bật của con voi, con khi: Đầu , tai, ngà voi, mình, chân, đuôi...</a:t>
            </a:r>
          </a:p>
          <a:p>
            <a:pPr eaLnBrk="1" hangingPunct="1"/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- Biết môi trường sống và ích lợi của voi. </a:t>
            </a:r>
          </a:p>
          <a:p>
            <a:pPr eaLnBrk="1" hangingPunct="1"/>
            <a:r>
              <a:rPr lang="vi-V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vi-V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2. Kĩ năng:</a:t>
            </a:r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- Rèn khả năng quan sát và ghi nhớ có chủ định</a:t>
            </a:r>
          </a:p>
          <a:p>
            <a:pPr eaLnBrk="1" hangingPunct="1"/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- Trẻ phân biệt và so sánh đặc điểm rõ n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é</a:t>
            </a:r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 của con voi con khỉ .</a:t>
            </a:r>
          </a:p>
          <a:p>
            <a:pPr eaLnBrk="1" hangingPunct="1"/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- rẻ trả lời câu hỏi của cô rõ ràng mạch lạc</a:t>
            </a:r>
          </a:p>
          <a:p>
            <a:pPr eaLnBrk="1" hangingPunct="1"/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  <a:p>
            <a:pPr eaLnBrk="1" hangingPunct="1"/>
            <a:r>
              <a:rPr lang="vi-V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3.Thái độ:</a:t>
            </a:r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- Trẻ yêu thiên nhiên, yêu con vật</a:t>
            </a:r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3F214125-2796-87E6-2A6E-5F0F65C13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9916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>
                <a:solidFill>
                  <a:srgbClr val="FF0000"/>
                </a:solidFill>
                <a:latin typeface=".VnTimeH" panose="020B7200000000000000" pitchFamily="34" charset="0"/>
              </a:rPr>
              <a:t>®©y lµ b¹n gÊu tróc</a:t>
            </a:r>
          </a:p>
        </p:txBody>
      </p:sp>
      <p:pic>
        <p:nvPicPr>
          <p:cNvPr id="24579" name="Picture 4">
            <a:extLst>
              <a:ext uri="{FF2B5EF4-FFF2-40B4-BE49-F238E27FC236}">
                <a16:creationId xmlns:a16="http://schemas.microsoft.com/office/drawing/2014/main" xmlns="" id="{4797AA61-DC4E-28C0-87D2-041807360C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609600"/>
            <a:ext cx="9144000" cy="6248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A46E9704-84B0-40F3-CAC2-A277EB7E6A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-152400"/>
            <a:ext cx="9144000" cy="1066800"/>
          </a:xfrm>
        </p:spPr>
        <p:txBody>
          <a:bodyPr/>
          <a:lstStyle/>
          <a:p>
            <a:pPr eaLnBrk="1" hangingPunct="1"/>
            <a:r>
              <a:rPr lang="en-US" altLang="en-US" b="1" i="1" u="sng">
                <a:latin typeface=".VnTime" pitchFamily="34" charset="0"/>
              </a:rPr>
              <a:t>Con</a:t>
            </a:r>
            <a:r>
              <a:rPr lang="en-US" altLang="en-US" b="1" i="1" u="sng"/>
              <a:t> </a:t>
            </a:r>
            <a:r>
              <a:rPr lang="en-US" altLang="en-US" b="1" i="1" u="sng">
                <a:latin typeface=".VnTime" pitchFamily="34" charset="0"/>
              </a:rPr>
              <a:t>nhÝm</a:t>
            </a:r>
            <a:endParaRPr lang="en-US" altLang="en-US" b="1" i="1" u="sng"/>
          </a:p>
        </p:txBody>
      </p:sp>
      <p:pic>
        <p:nvPicPr>
          <p:cNvPr id="25603" name="Picture 4">
            <a:extLst>
              <a:ext uri="{FF2B5EF4-FFF2-40B4-BE49-F238E27FC236}">
                <a16:creationId xmlns:a16="http://schemas.microsoft.com/office/drawing/2014/main" xmlns="" id="{D69C3110-BC3B-C6D6-A42C-3D7AB95887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685800"/>
            <a:ext cx="9144000" cy="6172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63F08079-3ABB-605A-659C-BCB17299B1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b="1" i="1" u="sng">
                <a:latin typeface=".VnTimeH" pitchFamily="34" charset="0"/>
              </a:rPr>
              <a:t>con r¾n</a:t>
            </a:r>
          </a:p>
        </p:txBody>
      </p:sp>
      <p:pic>
        <p:nvPicPr>
          <p:cNvPr id="26627" name="Picture 4">
            <a:extLst>
              <a:ext uri="{FF2B5EF4-FFF2-40B4-BE49-F238E27FC236}">
                <a16:creationId xmlns:a16="http://schemas.microsoft.com/office/drawing/2014/main" xmlns="" id="{D50C2BC6-BFEE-518C-B7BF-E4B9BF6D72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762000"/>
            <a:ext cx="9144000" cy="6096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CCDCF363-A4E8-0721-C681-C5B531453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-228600"/>
            <a:ext cx="9144000" cy="129540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i="1" u="sng">
                <a:solidFill>
                  <a:srgbClr val="FF0000"/>
                </a:solidFill>
                <a:latin typeface=".VnTimeH" pitchFamily="34" charset="0"/>
              </a:rPr>
              <a:t>Con s­ tö</a:t>
            </a:r>
          </a:p>
        </p:txBody>
      </p:sp>
      <p:pic>
        <p:nvPicPr>
          <p:cNvPr id="27651" name="Picture 6">
            <a:extLst>
              <a:ext uri="{FF2B5EF4-FFF2-40B4-BE49-F238E27FC236}">
                <a16:creationId xmlns:a16="http://schemas.microsoft.com/office/drawing/2014/main" xmlns="" id="{62190D54-B5D9-6A68-16E1-4372BAC81A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762000"/>
            <a:ext cx="9144000" cy="6096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4D6B4E-AD55-2DB8-2F1E-CCF1C6BF7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057400"/>
            <a:ext cx="7016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5" name="Picture 9">
            <a:extLst>
              <a:ext uri="{FF2B5EF4-FFF2-40B4-BE49-F238E27FC236}">
                <a16:creationId xmlns:a16="http://schemas.microsoft.com/office/drawing/2014/main" xmlns="" id="{8ACEA2D8-720F-2A27-4525-B9B21361CF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51466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99" name="AutoShape 7">
            <a:extLst>
              <a:ext uri="{FF2B5EF4-FFF2-40B4-BE49-F238E27FC236}">
                <a16:creationId xmlns:a16="http://schemas.microsoft.com/office/drawing/2014/main" xmlns="" id="{A4E9301F-41EF-DA49-D5B6-9545BEDC64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53200" y="73152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00" name="WordArt 8">
            <a:extLst>
              <a:ext uri="{FF2B5EF4-FFF2-40B4-BE49-F238E27FC236}">
                <a16:creationId xmlns:a16="http://schemas.microsoft.com/office/drawing/2014/main" xmlns="" id="{5C6F3730-61FA-BADD-D6EA-12DB01F4AD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1066800"/>
            <a:ext cx="8382000" cy="1600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dist"/>
            <a:endParaRPr lang="vi-VN" sz="3600" b="1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75CEF1-E527-8921-59AA-455D09F08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27025"/>
            <a:ext cx="6581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chức, gây hứng thú: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Cô và các con cùng hát bài: Chú voi con ở Bản Đôn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61000"/>
                                  </p:stCondLst>
                                  <p:childTnLst>
                                    <p:animMotion origin="layout" path="M -0.10833 -0.10023 L -0.04132 -0.15324 C -0.02725 -0.16528 -0.00625 -0.17199 0.01563 -0.17199 C 0.04063 -0.17199 0.06059 -0.16528 0.07466 -0.15324 L 0.14167 -0.1002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xmlns="" id="{20F1D162-6114-BB78-EB7B-7AC707A1F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203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>
            <a:extLst>
              <a:ext uri="{FF2B5EF4-FFF2-40B4-BE49-F238E27FC236}">
                <a16:creationId xmlns:a16="http://schemas.microsoft.com/office/drawing/2014/main" xmlns="" id="{AE9DBBB4-7E2A-7A99-9CFC-D2538FBE5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4763"/>
            <a:ext cx="21399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AutoShape 10">
            <a:extLst>
              <a:ext uri="{FF2B5EF4-FFF2-40B4-BE49-F238E27FC236}">
                <a16:creationId xmlns:a16="http://schemas.microsoft.com/office/drawing/2014/main" xmlns="" id="{CC51EA12-CCDA-6468-60BD-69F1CB17C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57200"/>
            <a:ext cx="8305800" cy="3048000"/>
          </a:xfrm>
          <a:prstGeom prst="cloudCallout">
            <a:avLst>
              <a:gd name="adj1" fmla="val -23722"/>
              <a:gd name="adj2" fmla="val 10887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200" dirty="0">
                <a:solidFill>
                  <a:srgbClr val="FF0000"/>
                </a:solidFill>
                <a:latin typeface=".VnTime" pitchFamily="34" charset="0"/>
              </a:rPr>
              <a:t>2.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Phương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pháp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và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hình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thức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tổ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chức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>
            <a:extLst>
              <a:ext uri="{FF2B5EF4-FFF2-40B4-BE49-F238E27FC236}">
                <a16:creationId xmlns:a16="http://schemas.microsoft.com/office/drawing/2014/main" xmlns="" id="{3EC4EC81-1AB1-2B47-3DA1-F4BD4B090A3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0"/>
            <a:ext cx="9144000" cy="609600"/>
          </a:xfrm>
        </p:spPr>
        <p:txBody>
          <a:bodyPr rtlCol="0" anchor="ctr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0000FF"/>
                </a:solidFill>
                <a:latin typeface=".VnTimeH"/>
              </a:rPr>
              <a:t>Ban </a:t>
            </a:r>
            <a:r>
              <a:rPr lang="en-US" altLang="en-US" sz="4000" dirty="0" err="1">
                <a:solidFill>
                  <a:srgbClr val="0000FF"/>
                </a:solidFill>
                <a:latin typeface=".VnTimeH"/>
              </a:rPr>
              <a:t>có</a:t>
            </a:r>
            <a:r>
              <a:rPr lang="en-US" altLang="en-US" sz="4000" dirty="0">
                <a:solidFill>
                  <a:srgbClr val="0000FF"/>
                </a:solidFill>
                <a:latin typeface=".VnTimeH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.VnTimeH"/>
              </a:rPr>
              <a:t>biết</a:t>
            </a:r>
            <a:r>
              <a:rPr lang="en-US" altLang="en-US" sz="4000" dirty="0">
                <a:solidFill>
                  <a:srgbClr val="0000FF"/>
                </a:solidFill>
                <a:latin typeface=".VnTimeH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.VnTimeH"/>
              </a:rPr>
              <a:t>mình</a:t>
            </a:r>
            <a:r>
              <a:rPr lang="en-US" altLang="en-US" sz="4000" dirty="0">
                <a:solidFill>
                  <a:srgbClr val="0000FF"/>
                </a:solidFill>
                <a:latin typeface=".VnTimeH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.VnTimeH"/>
              </a:rPr>
              <a:t>là</a:t>
            </a:r>
            <a:r>
              <a:rPr lang="en-US" altLang="en-US" sz="4000" dirty="0">
                <a:solidFill>
                  <a:srgbClr val="0000FF"/>
                </a:solidFill>
                <a:latin typeface=".VnTimeH"/>
              </a:rPr>
              <a:t> ai k?</a:t>
            </a:r>
          </a:p>
        </p:txBody>
      </p:sp>
      <p:sp>
        <p:nvSpPr>
          <p:cNvPr id="6147" name="Rectangle 6">
            <a:extLst>
              <a:ext uri="{FF2B5EF4-FFF2-40B4-BE49-F238E27FC236}">
                <a16:creationId xmlns:a16="http://schemas.microsoft.com/office/drawing/2014/main" xmlns="" id="{54B298FB-591A-18BA-949A-FAA75E5EBFC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pPr eaLnBrk="1" hangingPunct="1"/>
            <a:endParaRPr lang="en-US" altLang="en-US" sz="320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FBB1B4A5-4060-2EDD-4F3C-864523B63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8" name="AutoShape 8">
            <a:extLst>
              <a:ext uri="{FF2B5EF4-FFF2-40B4-BE49-F238E27FC236}">
                <a16:creationId xmlns:a16="http://schemas.microsoft.com/office/drawing/2014/main" xmlns="" id="{262D1C4F-3116-66B4-7DE9-EFBE778DD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371600"/>
            <a:ext cx="2590800" cy="1143000"/>
          </a:xfrm>
          <a:prstGeom prst="wedgeEllipseCallout">
            <a:avLst>
              <a:gd name="adj1" fmla="val -47060"/>
              <a:gd name="adj2" fmla="val 906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latin typeface="Times New Roman"/>
                <a:cs typeface="Arial"/>
              </a:rPr>
              <a:t>Mình</a:t>
            </a:r>
            <a:r>
              <a:rPr lang="en-US" altLang="en-US" sz="2800" dirty="0">
                <a:latin typeface="Times New Roman"/>
                <a:cs typeface="Arial"/>
              </a:rPr>
              <a:t> </a:t>
            </a:r>
            <a:r>
              <a:rPr lang="en-US" altLang="en-US" sz="2800" dirty="0" err="1">
                <a:latin typeface="Times New Roman"/>
                <a:cs typeface="Arial"/>
              </a:rPr>
              <a:t>là</a:t>
            </a:r>
            <a:r>
              <a:rPr lang="en-US" altLang="en-US" sz="2800" dirty="0">
                <a:latin typeface="Times New Roman"/>
                <a:cs typeface="Arial"/>
              </a:rPr>
              <a:t> </a:t>
            </a:r>
            <a:r>
              <a:rPr lang="en-US" altLang="en-US" sz="2800" dirty="0" err="1">
                <a:latin typeface="Times New Roman"/>
                <a:cs typeface="Arial"/>
              </a:rPr>
              <a:t>voi</a:t>
            </a:r>
            <a:r>
              <a:rPr lang="en-US" altLang="en-US" sz="2800" dirty="0">
                <a:latin typeface="Times New Roman"/>
                <a:cs typeface="Arial"/>
              </a:rPr>
              <a:t> con </a:t>
            </a:r>
            <a:r>
              <a:rPr lang="en-US" altLang="en-US" sz="2800" dirty="0" err="1">
                <a:latin typeface="Times New Roman"/>
                <a:cs typeface="Arial"/>
              </a:rPr>
              <a:t>đấy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A8655EEB-8F94-7966-8618-3E5F942EA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8916780A-790F-A620-6254-99A0609EDE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5060" name="Picture 4">
            <a:extLst>
              <a:ext uri="{FF2B5EF4-FFF2-40B4-BE49-F238E27FC236}">
                <a16:creationId xmlns:a16="http://schemas.microsoft.com/office/drawing/2014/main" xmlns="" id="{BFDFAC5A-45BB-90AB-125B-3082C951E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21">
            <a:extLst>
              <a:ext uri="{FF2B5EF4-FFF2-40B4-BE49-F238E27FC236}">
                <a16:creationId xmlns:a16="http://schemas.microsoft.com/office/drawing/2014/main" xmlns="" id="{4B8DF820-8449-B63D-294A-21023BBE6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-508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FF00"/>
                </a:solidFill>
                <a:latin typeface="Arial" panose="020B0604020202020204" pitchFamily="34" charset="0"/>
              </a:rPr>
              <a:t>                 </a:t>
            </a: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Các bộ phận của con voi</a:t>
            </a:r>
          </a:p>
        </p:txBody>
      </p:sp>
      <p:sp>
        <p:nvSpPr>
          <p:cNvPr id="45082" name="Oval 26">
            <a:extLst>
              <a:ext uri="{FF2B5EF4-FFF2-40B4-BE49-F238E27FC236}">
                <a16:creationId xmlns:a16="http://schemas.microsoft.com/office/drawing/2014/main" xmlns="" id="{F4E42994-3994-0794-B325-DC3C12846326}"/>
              </a:ext>
            </a:extLst>
          </p:cNvPr>
          <p:cNvSpPr>
            <a:spLocks noChangeArrowheads="1"/>
          </p:cNvSpPr>
          <p:nvPr/>
        </p:nvSpPr>
        <p:spPr bwMode="auto">
          <a:xfrm rot="1377614">
            <a:off x="3236913" y="1130300"/>
            <a:ext cx="2519362" cy="50355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85" name="AutoShape 29">
            <a:extLst>
              <a:ext uri="{FF2B5EF4-FFF2-40B4-BE49-F238E27FC236}">
                <a16:creationId xmlns:a16="http://schemas.microsoft.com/office/drawing/2014/main" xmlns="" id="{20CAF2EA-20A1-64B6-E18B-7C0F7191C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066800"/>
            <a:ext cx="1219200" cy="2667000"/>
          </a:xfrm>
          <a:prstGeom prst="rightArrowCallout">
            <a:avLst>
              <a:gd name="adj1" fmla="val 54688"/>
              <a:gd name="adj2" fmla="val 54688"/>
              <a:gd name="adj3" fmla="val 16667"/>
              <a:gd name="adj4" fmla="val 6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ĐẦU</a:t>
            </a:r>
          </a:p>
        </p:txBody>
      </p:sp>
      <p:sp>
        <p:nvSpPr>
          <p:cNvPr id="45086" name="Line 30">
            <a:extLst>
              <a:ext uri="{FF2B5EF4-FFF2-40B4-BE49-F238E27FC236}">
                <a16:creationId xmlns:a16="http://schemas.microsoft.com/office/drawing/2014/main" xmlns="" id="{2DD637A7-48EC-E0C7-B99A-747DFCB812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1985963"/>
            <a:ext cx="1295400" cy="381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087" name="Oval 31">
            <a:extLst>
              <a:ext uri="{FF2B5EF4-FFF2-40B4-BE49-F238E27FC236}">
                <a16:creationId xmlns:a16="http://schemas.microsoft.com/office/drawing/2014/main" xmlns="" id="{040CB684-1D1E-78C0-8319-5C1CFB20169D}"/>
              </a:ext>
            </a:extLst>
          </p:cNvPr>
          <p:cNvSpPr>
            <a:spLocks noChangeArrowheads="1"/>
          </p:cNvSpPr>
          <p:nvPr/>
        </p:nvSpPr>
        <p:spPr bwMode="auto">
          <a:xfrm rot="-1305931">
            <a:off x="5246688" y="1111250"/>
            <a:ext cx="4349750" cy="50244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latin typeface=".VnTime" pitchFamily="34" charset="0"/>
            </a:endParaRPr>
          </a:p>
        </p:txBody>
      </p:sp>
      <p:sp>
        <p:nvSpPr>
          <p:cNvPr id="45088" name="Text Box 32">
            <a:extLst>
              <a:ext uri="{FF2B5EF4-FFF2-40B4-BE49-F238E27FC236}">
                <a16:creationId xmlns:a16="http://schemas.microsoft.com/office/drawing/2014/main" xmlns="" id="{C3C583F4-6EF8-18A1-6DDE-7478580C1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1524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MÌNH</a:t>
            </a:r>
          </a:p>
        </p:txBody>
      </p:sp>
      <p:sp>
        <p:nvSpPr>
          <p:cNvPr id="45089" name="Line 33">
            <a:extLst>
              <a:ext uri="{FF2B5EF4-FFF2-40B4-BE49-F238E27FC236}">
                <a16:creationId xmlns:a16="http://schemas.microsoft.com/office/drawing/2014/main" xmlns="" id="{B77F3592-D5C8-D9C5-13B0-4BB2E95D0A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48600" y="609600"/>
            <a:ext cx="1066800" cy="1143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090" name="Oval 34">
            <a:extLst>
              <a:ext uri="{FF2B5EF4-FFF2-40B4-BE49-F238E27FC236}">
                <a16:creationId xmlns:a16="http://schemas.microsoft.com/office/drawing/2014/main" xmlns="" id="{CA662733-05B2-9719-4311-DB2B66FFDFCE}"/>
              </a:ext>
            </a:extLst>
          </p:cNvPr>
          <p:cNvSpPr>
            <a:spLocks noChangeArrowheads="1"/>
          </p:cNvSpPr>
          <p:nvPr/>
        </p:nvSpPr>
        <p:spPr bwMode="auto">
          <a:xfrm rot="-1431106">
            <a:off x="9442450" y="1851025"/>
            <a:ext cx="981075" cy="2439988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latin typeface=".VnTime" pitchFamily="34" charset="0"/>
            </a:endParaRPr>
          </a:p>
        </p:txBody>
      </p:sp>
      <p:sp>
        <p:nvSpPr>
          <p:cNvPr id="45091" name="Text Box 35">
            <a:extLst>
              <a:ext uri="{FF2B5EF4-FFF2-40B4-BE49-F238E27FC236}">
                <a16:creationId xmlns:a16="http://schemas.microsoft.com/office/drawing/2014/main" xmlns="" id="{5D69CF38-BAD1-0873-22BC-E8878B84B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5950" y="1223963"/>
            <a:ext cx="1219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ĐUÔI</a:t>
            </a:r>
          </a:p>
        </p:txBody>
      </p:sp>
      <p:sp>
        <p:nvSpPr>
          <p:cNvPr id="45092" name="Line 36">
            <a:extLst>
              <a:ext uri="{FF2B5EF4-FFF2-40B4-BE49-F238E27FC236}">
                <a16:creationId xmlns:a16="http://schemas.microsoft.com/office/drawing/2014/main" xmlns="" id="{2FF18326-963D-9533-E007-9ED5D66636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58400" y="1676400"/>
            <a:ext cx="457200" cy="1828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093" name="Text Box 37">
            <a:extLst>
              <a:ext uri="{FF2B5EF4-FFF2-40B4-BE49-F238E27FC236}">
                <a16:creationId xmlns:a16="http://schemas.microsoft.com/office/drawing/2014/main" xmlns="" id="{B8087F68-DD2B-C18E-3A6C-C7FA3EF18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81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TAI</a:t>
            </a:r>
          </a:p>
        </p:txBody>
      </p:sp>
      <p:sp>
        <p:nvSpPr>
          <p:cNvPr id="45094" name="Line 38">
            <a:extLst>
              <a:ext uri="{FF2B5EF4-FFF2-40B4-BE49-F238E27FC236}">
                <a16:creationId xmlns:a16="http://schemas.microsoft.com/office/drawing/2014/main" xmlns="" id="{AF0B273C-1975-2167-11CA-B78F1DCA2F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685800"/>
            <a:ext cx="2438400" cy="1447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095" name="Text Box 39">
            <a:extLst>
              <a:ext uri="{FF2B5EF4-FFF2-40B4-BE49-F238E27FC236}">
                <a16:creationId xmlns:a16="http://schemas.microsoft.com/office/drawing/2014/main" xmlns="" id="{CA3A1456-F986-C178-B8A2-1B73B5880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143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MẮT</a:t>
            </a:r>
          </a:p>
        </p:txBody>
      </p:sp>
      <p:sp>
        <p:nvSpPr>
          <p:cNvPr id="45096" name="Line 40">
            <a:extLst>
              <a:ext uri="{FF2B5EF4-FFF2-40B4-BE49-F238E27FC236}">
                <a16:creationId xmlns:a16="http://schemas.microsoft.com/office/drawing/2014/main" xmlns="" id="{7158A0DF-6562-2E4B-C280-D0979926FE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447800"/>
            <a:ext cx="2362200" cy="1219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097" name="Text Box 41">
            <a:extLst>
              <a:ext uri="{FF2B5EF4-FFF2-40B4-BE49-F238E27FC236}">
                <a16:creationId xmlns:a16="http://schemas.microsoft.com/office/drawing/2014/main" xmlns="" id="{69821A24-8301-4DB0-5B9B-56499D877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81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NGÀ</a:t>
            </a:r>
          </a:p>
        </p:txBody>
      </p:sp>
      <p:sp>
        <p:nvSpPr>
          <p:cNvPr id="45098" name="Line 42">
            <a:extLst>
              <a:ext uri="{FF2B5EF4-FFF2-40B4-BE49-F238E27FC236}">
                <a16:creationId xmlns:a16="http://schemas.microsoft.com/office/drawing/2014/main" xmlns="" id="{22B7D5D3-E797-D3A9-02D0-B310684A76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3581400"/>
            <a:ext cx="175260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099" name="Text Box 43">
            <a:hlinkClick r:id="rId3" action="ppaction://hlinksldjump"/>
            <a:extLst>
              <a:ext uri="{FF2B5EF4-FFF2-40B4-BE49-F238E27FC236}">
                <a16:creationId xmlns:a16="http://schemas.microsoft.com/office/drawing/2014/main" xmlns="" id="{74932F1E-7C97-D92F-015C-F493F40D3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029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  <a:hlinkClick r:id="rId3" action="ppaction://hlinksldjump"/>
              </a:rPr>
              <a:t>VÒI</a:t>
            </a:r>
            <a:endParaRPr lang="en-US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5100" name="Line 44">
            <a:extLst>
              <a:ext uri="{FF2B5EF4-FFF2-40B4-BE49-F238E27FC236}">
                <a16:creationId xmlns:a16="http://schemas.microsoft.com/office/drawing/2014/main" xmlns="" id="{8C0B1EF8-7A7A-1DA2-811A-2C9D6137BC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4724400"/>
            <a:ext cx="1295400" cy="533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101" name="Oval 45">
            <a:extLst>
              <a:ext uri="{FF2B5EF4-FFF2-40B4-BE49-F238E27FC236}">
                <a16:creationId xmlns:a16="http://schemas.microsoft.com/office/drawing/2014/main" xmlns="" id="{0CA6DCBC-A1E5-DE57-74A2-E7631F722504}"/>
              </a:ext>
            </a:extLst>
          </p:cNvPr>
          <p:cNvSpPr>
            <a:spLocks noChangeArrowheads="1"/>
          </p:cNvSpPr>
          <p:nvPr/>
        </p:nvSpPr>
        <p:spPr bwMode="auto">
          <a:xfrm rot="-440414">
            <a:off x="4706938" y="4316413"/>
            <a:ext cx="5664200" cy="23002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latin typeface=".VnTime" pitchFamily="34" charset="0"/>
            </a:endParaRPr>
          </a:p>
        </p:txBody>
      </p:sp>
      <p:sp>
        <p:nvSpPr>
          <p:cNvPr id="45102" name="Text Box 46">
            <a:extLst>
              <a:ext uri="{FF2B5EF4-FFF2-40B4-BE49-F238E27FC236}">
                <a16:creationId xmlns:a16="http://schemas.microsoft.com/office/drawing/2014/main" xmlns="" id="{10015AD4-B33C-0689-EE15-CF97E5B6B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6248400"/>
            <a:ext cx="12954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  <a:hlinkClick r:id="rId4" action="ppaction://hlinksldjump"/>
              </a:rPr>
              <a:t>CHÂN</a:t>
            </a:r>
            <a:endParaRPr lang="en-US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5103" name="Line 47">
            <a:extLst>
              <a:ext uri="{FF2B5EF4-FFF2-40B4-BE49-F238E27FC236}">
                <a16:creationId xmlns:a16="http://schemas.microsoft.com/office/drawing/2014/main" xmlns="" id="{B45572E3-0A05-5F0B-2716-C23C84C0461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39138" y="5353050"/>
            <a:ext cx="990600" cy="1066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5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5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4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45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45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45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45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45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45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45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4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4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4" dur="5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7" dur="500"/>
                                        <p:tgtEl>
                                          <p:spTgt spid="45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45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2" grpId="0" animBg="1"/>
      <p:bldP spid="45082" grpId="1" animBg="1"/>
      <p:bldP spid="45085" grpId="0"/>
      <p:bldP spid="45085" grpId="1"/>
      <p:bldP spid="45088" grpId="0"/>
      <p:bldP spid="45088" grpId="1"/>
      <p:bldP spid="45091" grpId="0"/>
      <p:bldP spid="45091" grpId="1"/>
      <p:bldP spid="45091" grpId="2"/>
      <p:bldP spid="45093" grpId="0"/>
      <p:bldP spid="45093" grpId="1"/>
      <p:bldP spid="45095" grpId="0"/>
      <p:bldP spid="45095" grpId="1"/>
      <p:bldP spid="45097" grpId="0"/>
      <p:bldP spid="45097" grpId="1"/>
      <p:bldP spid="45099" grpId="0"/>
      <p:bldP spid="45099" grpId="1"/>
      <p:bldP spid="45102" grpId="0" animBg="1"/>
      <p:bldP spid="4510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9851C0D1-C7A9-4EAD-01F1-06E5B33BE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4724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53C2EFCB-A6A3-B46D-ECD1-C2F112C19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0" y="6477000"/>
            <a:ext cx="381000" cy="3810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latin typeface=".VnTime" pitchFamily="34" charset="0"/>
            </a:endParaRP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xmlns="" id="{F8FA010D-E609-2883-F94D-BCF36FC634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73163"/>
          </a:xfrm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40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pic>
        <p:nvPicPr>
          <p:cNvPr id="10245" name="Picture 10">
            <a:extLst>
              <a:ext uri="{FF2B5EF4-FFF2-40B4-BE49-F238E27FC236}">
                <a16:creationId xmlns:a16="http://schemas.microsoft.com/office/drawing/2014/main" xmlns="" id="{1C3F0305-6839-A197-8A01-52951F34FE4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1219200"/>
            <a:ext cx="4419600" cy="5638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xmlns="" id="{FF19C781-FEB3-D3CF-7F54-D21489A0D5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509" y="0"/>
            <a:ext cx="119634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285" name="AutoShape 5">
            <a:extLst>
              <a:ext uri="{FF2B5EF4-FFF2-40B4-BE49-F238E27FC236}">
                <a16:creationId xmlns:a16="http://schemas.microsoft.com/office/drawing/2014/main" xmlns="" id="{AE228DFB-269E-8ADE-264E-AA57294FD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0"/>
            <a:ext cx="1371600" cy="2057400"/>
          </a:xfrm>
          <a:prstGeom prst="wedgeRoundRectCallout">
            <a:avLst>
              <a:gd name="adj1" fmla="val -54282"/>
              <a:gd name="adj2" fmla="val 9668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.VnTime" pitchFamily="34" charset="0"/>
              </a:rPr>
              <a:t>m×nh rÊt thÝch ¨n cá vµ tr¸i c©y ®Êy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>
            <a:extLst>
              <a:ext uri="{FF2B5EF4-FFF2-40B4-BE49-F238E27FC236}">
                <a16:creationId xmlns:a16="http://schemas.microsoft.com/office/drawing/2014/main" xmlns="" id="{7215F597-C987-C918-FD83-BF545ED02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731</TotalTime>
  <Words>260</Words>
  <Application>Microsoft Office PowerPoint</Application>
  <PresentationFormat>Custom</PresentationFormat>
  <Paragraphs>59</Paragraphs>
  <Slides>24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Ban có biết mình là ai 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Bé có biết mình là ai không? ( Bạn Khỉ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 hæ</vt:lpstr>
      <vt:lpstr>®©y lµ b¹n gÊu tróc</vt:lpstr>
      <vt:lpstr>Con nhÝm</vt:lpstr>
      <vt:lpstr>con r¾n</vt:lpstr>
      <vt:lpstr>Con s­ tö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90</cp:revision>
  <dcterms:created xsi:type="dcterms:W3CDTF">2008-12-06T17:23:25Z</dcterms:created>
  <dcterms:modified xsi:type="dcterms:W3CDTF">2023-01-16T09:08:48Z</dcterms:modified>
</cp:coreProperties>
</file>