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89" r:id="rId3"/>
    <p:sldId id="263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82" r:id="rId13"/>
    <p:sldId id="281" r:id="rId14"/>
    <p:sldId id="285" r:id="rId15"/>
    <p:sldId id="280" r:id="rId16"/>
    <p:sldId id="286" r:id="rId17"/>
    <p:sldId id="287" r:id="rId18"/>
    <p:sldId id="290" r:id="rId19"/>
    <p:sldId id="292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>
        <p:scale>
          <a:sx n="94" d="100"/>
          <a:sy n="94" d="100"/>
        </p:scale>
        <p:origin x="-126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E594-18DD-474A-A677-512E7B0D55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22/12/09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gif"/><Relationship Id="rId7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377" y="-6096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37779" y="2228850"/>
            <a:ext cx="2638821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944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QUẤT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576195"/>
            <a:ext cx="8839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90757"/>
              </p:ext>
            </p:extLst>
          </p:nvPr>
        </p:nvGraphicFramePr>
        <p:xfrm>
          <a:off x="4345079" y="1323439"/>
          <a:ext cx="1801780" cy="113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5" imgW="5956042" imgH="4538123" progId="Word.Document.12">
                  <p:embed/>
                </p:oleObj>
              </mc:Choice>
              <mc:Fallback>
                <p:oleObj name="Document" r:id="rId5" imgW="5956042" imgH="45381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5079" y="1323439"/>
                        <a:ext cx="1801780" cy="113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404394"/>
            <a:ext cx="876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THƠ: THỎ BÔNG BỊ ỐM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300" y="405580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892671" y="2400060"/>
            <a:ext cx="4739737" cy="33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43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6962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mẹ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Text Box 6"/>
          <p:cNvSpPr txBox="1">
            <a:spLocks noChangeArrowheads="1"/>
          </p:cNvSpPr>
          <p:nvPr/>
        </p:nvSpPr>
        <p:spPr bwMode="auto">
          <a:xfrm>
            <a:off x="1295400" y="838200"/>
            <a:ext cx="64770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Vì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sao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phải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thế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nào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để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đau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bụng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như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612" y="483726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921" y="34506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196" y="48768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FLOWE~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FLOWE~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6700" y="2590800"/>
            <a:ext cx="84201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Chimvanhkhuyen-Dangcapnhat_333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83484" y="54411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1447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1: </a:t>
            </a:r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trân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365252" y="1570633"/>
            <a:ext cx="42611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Cháu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cùng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MoiBanAnBeat-DangCapNhat_4cx9u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53300" y="30861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45853">
            <a:off x="0" y="-2286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84552">
            <a:off x="7924800" y="-39052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96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 rot="269794">
            <a:off x="1944688" y="1809750"/>
            <a:ext cx="5407025" cy="170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5" name="Picture 23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85725" y="2876550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6">
            <a:hlinkClick r:id="rId7" action="ppaction://hlinksldjump">
              <a:snd r:embed="rId8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81200" y="1211263"/>
            <a:ext cx="5334000" cy="685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Hoạt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2: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>
            <a:hlinkClick r:id="rId3" action="ppaction://hlinksldjump">
              <a:snd r:embed="rId4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943600" cy="1752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 rot="269794">
            <a:off x="1585728" y="816568"/>
            <a:ext cx="5770795" cy="27714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9012"/>
              </a:avLst>
            </a:prstTxWarp>
          </a:bodyPr>
          <a:lstStyle/>
          <a:p>
            <a:pPr algn="ctr"/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59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5143500" y="4930775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 giả: Nhược Thủy.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975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125</Words>
  <Application>Microsoft Office PowerPoint</Application>
  <PresentationFormat>On-screen Show (4:3)</PresentationFormat>
  <Paragraphs>28</Paragraphs>
  <Slides>20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SKY</cp:lastModifiedBy>
  <cp:revision>23</cp:revision>
  <dcterms:created xsi:type="dcterms:W3CDTF">2016-10-12T21:18:20Z</dcterms:created>
  <dcterms:modified xsi:type="dcterms:W3CDTF">2022-12-09T06:28:28Z</dcterms:modified>
</cp:coreProperties>
</file>