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AC09C-7FFD-444E-85EE-B834E6F6A7C2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9672-430C-40E6-888C-4BA55E51E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5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9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00C30-7581-4825-9592-8C13E6D49CA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5DF62-9E88-48D6-A5CA-27575441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0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F7FFDB-92ED-9193-7CEF-2CBAFC4D3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C3750-57AC-5FF7-4F62-8C5E01EA3F90}"/>
              </a:ext>
            </a:extLst>
          </p:cNvPr>
          <p:cNvSpPr txBox="1"/>
          <p:nvPr/>
        </p:nvSpPr>
        <p:spPr>
          <a:xfrm>
            <a:off x="3366655" y="304801"/>
            <a:ext cx="620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>
                <a:latin typeface="+mj-lt"/>
              </a:rPr>
              <a:t>UBND QUẬN LONG BIÊN</a:t>
            </a:r>
          </a:p>
          <a:p>
            <a:pPr algn="ctr"/>
            <a:r>
              <a:rPr lang="vi-VN" b="1">
                <a:latin typeface="+mj-lt"/>
              </a:rPr>
              <a:t>TRƯỜNG MẦM NON GIA QUẤT</a:t>
            </a:r>
            <a:endParaRPr lang="en-US" b="1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85703-F3BD-C800-82AB-1FBD8118B013}"/>
              </a:ext>
            </a:extLst>
          </p:cNvPr>
          <p:cNvSpPr txBox="1"/>
          <p:nvPr/>
        </p:nvSpPr>
        <p:spPr>
          <a:xfrm>
            <a:off x="1149924" y="1528717"/>
            <a:ext cx="10487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</a:rPr>
              <a:t>NHẬN BIẾT 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+mj-lt"/>
              </a:rPr>
              <a:t>MỘT SỐ CON VẬT SỐNG TRONG RỪNG</a:t>
            </a:r>
            <a:endParaRPr lang="en-US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E89CE-D845-B67D-CFDE-0D4C5745F9EE}"/>
              </a:ext>
            </a:extLst>
          </p:cNvPr>
          <p:cNvSpPr txBox="1"/>
          <p:nvPr/>
        </p:nvSpPr>
        <p:spPr>
          <a:xfrm>
            <a:off x="4239489" y="4734818"/>
            <a:ext cx="430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i="1">
                <a:solidFill>
                  <a:srgbClr val="FF0000"/>
                </a:solidFill>
              </a:rPr>
              <a:t>Lứa tuổi: Nhà trẻ 24 – 36 tháng</a:t>
            </a:r>
          </a:p>
          <a:p>
            <a:pPr algn="ctr"/>
            <a:endParaRPr lang="vi-VN" b="1" i="1">
              <a:solidFill>
                <a:srgbClr val="FF0000"/>
              </a:solidFill>
            </a:endParaRPr>
          </a:p>
          <a:p>
            <a:pPr algn="ctr"/>
            <a:r>
              <a:rPr lang="vi-VN" b="1" i="1">
                <a:solidFill>
                  <a:srgbClr val="FF0000"/>
                </a:solidFill>
              </a:rPr>
              <a:t>Giáo viên: Hoàng Thị Minh Giang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9BE95-AC02-2E30-256E-4A605E47DC9D}"/>
              </a:ext>
            </a:extLst>
          </p:cNvPr>
          <p:cNvSpPr txBox="1"/>
          <p:nvPr/>
        </p:nvSpPr>
        <p:spPr>
          <a:xfrm>
            <a:off x="3082632" y="2919233"/>
            <a:ext cx="662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Nhận biết tập nói: 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Con Voi, con Hổ, con Khỉ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1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4578" y="176633"/>
            <a:ext cx="8579555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Triangle">
              <a:avLst>
                <a:gd name="adj" fmla="val 35328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55273"/>
            <a:ext cx="12192000" cy="2703624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prstTxWarp prst="textTriangle">
              <a:avLst>
                <a:gd name="adj" fmla="val 545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4800" b="1" cap="none" spc="0" dirty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906"/>
            <a:ext cx="744855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06144" y="283512"/>
            <a:ext cx="2319866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1896" y="1603169"/>
            <a:ext cx="37882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08636" y="1318880"/>
            <a:ext cx="2448475" cy="139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57111" y="2457486"/>
            <a:ext cx="22919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24275" y="2479749"/>
            <a:ext cx="4702628" cy="1614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43356" y="3856238"/>
            <a:ext cx="250569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83772" y="4315898"/>
            <a:ext cx="7362701" cy="855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32322" y="4780979"/>
            <a:ext cx="246412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03265" y="5889812"/>
            <a:ext cx="924494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87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4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9" y="576254"/>
            <a:ext cx="5201392" cy="3123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60099" y="3699464"/>
            <a:ext cx="2931454" cy="707886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1950" y="771895"/>
            <a:ext cx="363384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0056" y="1633732"/>
            <a:ext cx="375260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916384" y="2648197"/>
            <a:ext cx="5082639" cy="83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21329" y="2408159"/>
            <a:ext cx="199505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395" y="3523490"/>
            <a:ext cx="558140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41267" y="5056005"/>
            <a:ext cx="498763" cy="406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Callout 13"/>
          <p:cNvSpPr/>
          <p:nvPr/>
        </p:nvSpPr>
        <p:spPr>
          <a:xfrm>
            <a:off x="1033152" y="4508890"/>
            <a:ext cx="10212780" cy="1733198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416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3325" cy="5201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1927" y="5308270"/>
            <a:ext cx="241069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KHỈ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3325" y="429998"/>
            <a:ext cx="488867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3325" y="1684620"/>
            <a:ext cx="4734296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3325" y="2939242"/>
            <a:ext cx="427511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322618" y="5517392"/>
            <a:ext cx="938150" cy="498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13268" y="5229416"/>
            <a:ext cx="682435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0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4286" cy="3716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520" y="3100931"/>
            <a:ext cx="209005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HƯƠU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85" y="0"/>
            <a:ext cx="5807715" cy="4120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63991" y="3562596"/>
            <a:ext cx="17812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BÁO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6978"/>
            <a:ext cx="6384284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85" y="4132965"/>
            <a:ext cx="5807715" cy="2772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8763" y="6473527"/>
            <a:ext cx="187630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THỎ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59350" y="6455712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NHÍM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7549" y="4133672"/>
            <a:ext cx="7196447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DỤC: CÁC CON PHẢI BIẾT YÊU QUÝ, BẢO VỆ NHỮNG CON VẬT SỐNG TRONG RỪNG </a:t>
            </a:r>
          </a:p>
        </p:txBody>
      </p:sp>
    </p:spTree>
    <p:extLst>
      <p:ext uri="{BB962C8B-B14F-4D97-AF65-F5344CB8AC3E}">
        <p14:creationId xmlns:p14="http://schemas.microsoft.com/office/powerpoint/2010/main" val="33966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4390" y="210058"/>
            <a:ext cx="10094026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BẮT CHƯỚC DÁNG ĐI CON GẤU, CON VOI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058"/>
            <a:ext cx="5486400" cy="3868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12" y="3942608"/>
            <a:ext cx="5902088" cy="2915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5657" y="4904509"/>
            <a:ext cx="251756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GẤU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63372" y="6150114"/>
            <a:ext cx="2565044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</a:p>
        </p:txBody>
      </p:sp>
    </p:spTree>
    <p:extLst>
      <p:ext uri="{BB962C8B-B14F-4D97-AF65-F5344CB8AC3E}">
        <p14:creationId xmlns:p14="http://schemas.microsoft.com/office/powerpoint/2010/main" val="23960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TA ĐI VÀO RỪNG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88194"/>
            <a:ext cx="12191999" cy="6050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8176" y="1"/>
            <a:ext cx="8039594" cy="88819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</p:spTree>
    <p:extLst>
      <p:ext uri="{BB962C8B-B14F-4D97-AF65-F5344CB8AC3E}">
        <p14:creationId xmlns:p14="http://schemas.microsoft.com/office/powerpoint/2010/main" val="13325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280</Words>
  <Application>Microsoft Office PowerPoint</Application>
  <PresentationFormat>Widescreen</PresentationFormat>
  <Paragraphs>38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hj</dc:creator>
  <cp:lastModifiedBy>Admin</cp:lastModifiedBy>
  <cp:revision>27</cp:revision>
  <dcterms:created xsi:type="dcterms:W3CDTF">2022-11-30T04:26:16Z</dcterms:created>
  <dcterms:modified xsi:type="dcterms:W3CDTF">2022-12-21T16:15:51Z</dcterms:modified>
</cp:coreProperties>
</file>