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D9CB-4095-469B-85DB-1EA26F833E7B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72E7-D9E4-4C42-9F39-080DAD0F7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127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D9CB-4095-469B-85DB-1EA26F833E7B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72E7-D9E4-4C42-9F39-080DAD0F7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D9CB-4095-469B-85DB-1EA26F833E7B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72E7-D9E4-4C42-9F39-080DAD0F7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298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D9CB-4095-469B-85DB-1EA26F833E7B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72E7-D9E4-4C42-9F39-080DAD0F7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77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D9CB-4095-469B-85DB-1EA26F833E7B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72E7-D9E4-4C42-9F39-080DAD0F7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12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D9CB-4095-469B-85DB-1EA26F833E7B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72E7-D9E4-4C42-9F39-080DAD0F7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8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D9CB-4095-469B-85DB-1EA26F833E7B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72E7-D9E4-4C42-9F39-080DAD0F7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996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D9CB-4095-469B-85DB-1EA26F833E7B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72E7-D9E4-4C42-9F39-080DAD0F7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34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D9CB-4095-469B-85DB-1EA26F833E7B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72E7-D9E4-4C42-9F39-080DAD0F7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62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D9CB-4095-469B-85DB-1EA26F833E7B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72E7-D9E4-4C42-9F39-080DAD0F7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28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D9CB-4095-469B-85DB-1EA26F833E7B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72E7-D9E4-4C42-9F39-080DAD0F7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858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9D9CB-4095-469B-85DB-1EA26F833E7B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D72E7-D9E4-4C42-9F39-080DAD0F7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74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514" y="0"/>
            <a:ext cx="9144000" cy="6858000"/>
          </a:xfrm>
          <a:prstGeom prst="rect">
            <a:avLst/>
          </a:prstGeom>
          <a:noFill/>
          <a:ln w="76200">
            <a:solidFill>
              <a:srgbClr val="33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307771" y="381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PHÒNG GIÁO DỤC QUẬN LONG BIÊN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TRƯỜNG </a:t>
            </a:r>
            <a:r>
              <a:rPr lang="en-US" smtClean="0">
                <a:solidFill>
                  <a:srgbClr val="FF0000"/>
                </a:solidFill>
              </a:rPr>
              <a:t>MẦM </a:t>
            </a:r>
            <a:r>
              <a:rPr lang="en-US" smtClean="0">
                <a:solidFill>
                  <a:srgbClr val="FF0000"/>
                </a:solidFill>
              </a:rPr>
              <a:t>NON GIA QUẤT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38400" y="1371600"/>
            <a:ext cx="3048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                       </a:t>
            </a:r>
            <a:r>
              <a:rPr lang="en-US" sz="4000" dirty="0" err="1" smtClean="0">
                <a:solidFill>
                  <a:schemeClr val="tx2">
                    <a:lumMod val="75000"/>
                  </a:schemeClr>
                </a:solidFill>
              </a:rPr>
              <a:t>Đề</a:t>
            </a:r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tx2">
                    <a:lumMod val="75000"/>
                  </a:schemeClr>
                </a:solidFill>
              </a:rPr>
              <a:t>Tài</a:t>
            </a:r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US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1" y="2967334"/>
            <a:ext cx="7543800" cy="17570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Bottom">
              <a:avLst/>
            </a:prstTxWarp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Nặn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củ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cà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rốt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923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ết quả hình ảnh cho hình ảnh cây cà rố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34488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7746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ết quả hình ảnh cho hinh anh nong trai trong rau bap ca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222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ình ảnh có liên qua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561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Kết quả hình ảnh cho hinh nen dong cho powerpoint 20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371600" y="2057400"/>
            <a:ext cx="5486400" cy="2362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Down">
              <a:avLst/>
            </a:prstTxWarp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Kết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thúc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5286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20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Phan Danh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Dang Le Phan Danh</dc:creator>
  <cp:lastModifiedBy>Windows User</cp:lastModifiedBy>
  <cp:revision>3</cp:revision>
  <dcterms:created xsi:type="dcterms:W3CDTF">2017-11-06T13:00:07Z</dcterms:created>
  <dcterms:modified xsi:type="dcterms:W3CDTF">2022-11-24T14:17:01Z</dcterms:modified>
</cp:coreProperties>
</file>