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5" r:id="rId5"/>
    <p:sldId id="262" r:id="rId6"/>
    <p:sldId id="263" r:id="rId7"/>
    <p:sldId id="266" r:id="rId8"/>
    <p:sldId id="267" r:id="rId9"/>
    <p:sldId id="268" r:id="rId10"/>
    <p:sldId id="270" r:id="rId11"/>
    <p:sldId id="260" r:id="rId12"/>
    <p:sldId id="26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9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151CA-74F3-4800-9631-03EAAB38916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1D945-352C-4E8B-844B-66448181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áº¿t quáº£ hÃ¬nh áº£nh cho khung powerpoin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35"/>
            <a:ext cx="9144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8237" y="21157"/>
            <a:ext cx="48475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PHÒNG GIÁO DỤC QUẬN LONG BIÊN</a:t>
            </a:r>
          </a:p>
          <a:p>
            <a:pPr algn="ctr"/>
            <a:r>
              <a:rPr lang="en-US" sz="2400" b="1" cap="none" spc="0" dirty="0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TRƯỜNG MẦM NON GIA QUẤT</a:t>
            </a:r>
            <a:endParaRPr lang="en-US" sz="2400" b="1" cap="none" spc="0" dirty="0">
              <a:ln w="31550" cmpd="sng">
                <a:solidFill>
                  <a:schemeClr val="accent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824" y="2967335"/>
            <a:ext cx="62503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khoa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vi-V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vi-VN" sz="3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Một số loại hoa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8188" y="4517571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Giáo</a:t>
            </a:r>
            <a:r>
              <a:rPr lang="vi-VN" i="1" dirty="0" smtClean="0">
                <a:solidFill>
                  <a:srgbClr val="FF0000"/>
                </a:solidFill>
              </a:rPr>
              <a:t> viên Bùi Ngọc Châm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ng-rose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3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khung powerpoin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"/>
            <a:ext cx="9133114" cy="68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MỘT SỐ LOẠI HOA KHÁC</a:t>
            </a:r>
          </a:p>
        </p:txBody>
      </p:sp>
    </p:spTree>
    <p:extLst>
      <p:ext uri="{BB962C8B-B14F-4D97-AF65-F5344CB8AC3E}">
        <p14:creationId xmlns:p14="http://schemas.microsoft.com/office/powerpoint/2010/main" val="33809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Ã¬nh áº£nh cÃ³ liÃªn qu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76200"/>
            <a:ext cx="41910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áº¿t quáº£ hÃ¬nh áº£nh cho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313"/>
            <a:ext cx="4953000" cy="36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hoa 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78628"/>
            <a:ext cx="4191000" cy="36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oa m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16709"/>
            <a:ext cx="4920343" cy="31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áº¿t quáº£ hÃ¬nh áº£nh cho khung powerpoin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384476"/>
            <a:ext cx="457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Kết</a:t>
            </a:r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Thúc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1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khung powerpoin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49912" y="2967335"/>
            <a:ext cx="2844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4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áº¿t quáº£ hÃ¬nh áº£nh cho hoa cÃºc vÃ 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7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 CÃC VÃ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khung powerpoin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878" y="2967335"/>
            <a:ext cx="837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BỘ PHẬN CỦA HOA CÚC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7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TTPC\Downloads\IMG_4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12472" y="1845130"/>
            <a:ext cx="6858002" cy="31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TTPC\Downloads\IMG_4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0999" y="1828801"/>
            <a:ext cx="6858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TTPC\Downloads\IMG_4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1058" y="1979342"/>
            <a:ext cx="6857998" cy="28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khung powerpoin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46500" y="2967335"/>
            <a:ext cx="505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hồng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7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Ã¬nh áº£nh bá»©c tÆ°á»ng hoa há»ng leo Äáº¹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9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áº¡t giá»ng hoa há»ng thÃ¢n gá» mix nhiá»u mÃ u gÃ³i 5 háº¡t nháº­p kháº©u Äá»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44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SKY</cp:lastModifiedBy>
  <cp:revision>17</cp:revision>
  <dcterms:created xsi:type="dcterms:W3CDTF">2018-10-26T01:40:19Z</dcterms:created>
  <dcterms:modified xsi:type="dcterms:W3CDTF">2022-11-24T06:45:27Z</dcterms:modified>
</cp:coreProperties>
</file>