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77" r:id="rId2"/>
    <p:sldId id="266" r:id="rId3"/>
    <p:sldId id="265" r:id="rId4"/>
    <p:sldId id="264" r:id="rId5"/>
    <p:sldId id="263" r:id="rId6"/>
    <p:sldId id="269" r:id="rId7"/>
    <p:sldId id="270" r:id="rId8"/>
    <p:sldId id="271" r:id="rId9"/>
    <p:sldId id="272" r:id="rId10"/>
    <p:sldId id="262" r:id="rId11"/>
    <p:sldId id="261" r:id="rId12"/>
    <p:sldId id="260" r:id="rId13"/>
    <p:sldId id="259" r:id="rId14"/>
    <p:sldId id="258" r:id="rId15"/>
    <p:sldId id="267" r:id="rId16"/>
    <p:sldId id="276" r:id="rId1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01" autoAdjust="0"/>
    <p:restoredTop sz="93935" autoAdjust="0"/>
  </p:normalViewPr>
  <p:slideViewPr>
    <p:cSldViewPr>
      <p:cViewPr>
        <p:scale>
          <a:sx n="50" d="100"/>
          <a:sy n="50" d="100"/>
        </p:scale>
        <p:origin x="-2088" y="-10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vi-VN" altLang="en-US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vi-VN" altLang="en-US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vi-VN" altLang="en-US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946BCB6-108D-4D51-94A0-292EF9DFD6AF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0905969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04B8EB9-5CBE-4757-A156-E524799A8E1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0407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93300F-7D26-4454-912A-BFC8205A1F21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C7D938-8968-4FF6-A334-0AA21834A676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E8192A4-40EF-4B0E-A713-0F7D9F28256D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12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62A62A-8947-444A-8B4E-6606D1A1CE71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10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9DA35D-86D0-4FCC-83D2-341586DE7BBC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FD860A-D894-4FEF-BFD2-FE3259E41028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E3F4139-2745-482F-B62A-CAAE65F9544F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F48AFD-6DDF-40FB-9140-E1BF10185DF8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83BE06-4F11-452E-AEB2-191F46304C0D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8E5DFB7-8098-4195-A5C5-991B2933BF56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5A80DB-6B60-4CE8-8DB5-C59C46C79593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6C1DC4-47DB-4ADB-B10F-908C85FBF675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7FF042-4898-4065-AD2B-37A84F208A35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1BA24A-4C52-4CA0-BD37-1214C665A590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8BF2D9-DD04-4953-A37D-FEE8360102F2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vi-V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6A5A0F-CAAC-4F56-B8E7-D02F2104679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4378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3F8811-1604-4AFE-A40D-ACA40917702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9925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64CC1-F6CB-4D27-93C1-2A66E8760FC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971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DAD17-28BF-4D07-97F0-A2F4F065D37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91854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2F1F5-B77A-44E9-A5B5-1ACBA7EA41AA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86488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E90B74-2CB8-4CF6-AD74-64A2F274D01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2481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E4A8-BADC-4255-B168-3427C1B16FD4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36227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D3E49-B223-44F4-AE89-A739C213E66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82127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5C3B37-D17B-4945-BF67-0D9787BB357B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55922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D4E22-FE17-405E-97F1-B4F1B876057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850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903128-5336-4736-966B-40D026831B27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84472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722D1-B96F-461D-B96D-477823DBCDF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0430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4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KY\Desktop\ĐĂNG CTTĐT\BGĐT\Mai\t3\mqcc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" y="0"/>
            <a:ext cx="1219282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407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slid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371" name="Group 11"/>
          <p:cNvGrpSpPr>
            <a:grpSpLocks/>
          </p:cNvGrpSpPr>
          <p:nvPr/>
        </p:nvGrpSpPr>
        <p:grpSpPr bwMode="auto">
          <a:xfrm>
            <a:off x="2667000" y="609600"/>
            <a:ext cx="3657600" cy="5867400"/>
            <a:chOff x="720" y="384"/>
            <a:chExt cx="2180" cy="3558"/>
          </a:xfrm>
        </p:grpSpPr>
        <p:pic>
          <p:nvPicPr>
            <p:cNvPr id="15367" name="Picture 7" descr="tay co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4" y="2208"/>
              <a:ext cx="1596" cy="17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70" name="Picture 10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524272" flipH="1">
              <a:off x="720" y="384"/>
              <a:ext cx="115" cy="20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c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 alt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 altLang="en-US"/>
          </a:p>
        </p:txBody>
      </p:sp>
      <p:pic>
        <p:nvPicPr>
          <p:cNvPr id="13316" name="Picture 4" descr="Untitled-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"/>
            <a:ext cx="8229600" cy="6816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 altLang="en-US"/>
          </a:p>
        </p:txBody>
      </p:sp>
      <p:pic>
        <p:nvPicPr>
          <p:cNvPr id="11268" name="Picture 4" descr="Untitled-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0"/>
            <a:ext cx="8153400" cy="6865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2" name="Picture 6" descr="slid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227" name="Group 11"/>
          <p:cNvGrpSpPr>
            <a:grpSpLocks/>
          </p:cNvGrpSpPr>
          <p:nvPr/>
        </p:nvGrpSpPr>
        <p:grpSpPr bwMode="auto">
          <a:xfrm>
            <a:off x="5867401" y="1828801"/>
            <a:ext cx="2562225" cy="957263"/>
            <a:chOff x="2610" y="1115"/>
            <a:chExt cx="1838" cy="687"/>
          </a:xfrm>
        </p:grpSpPr>
        <p:pic>
          <p:nvPicPr>
            <p:cNvPr id="9223" name="Picture 7" descr="hoi lo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10" y="1251"/>
              <a:ext cx="1101" cy="5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6" name="Picture 10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3615339">
              <a:off x="3924" y="647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00000">
                                      <p:cBhvr>
                                        <p:cTn id="6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 altLang="en-US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 altLang="en-US"/>
          </a:p>
        </p:txBody>
      </p:sp>
      <p:pic>
        <p:nvPicPr>
          <p:cNvPr id="7172" name="Picture 4" descr="Untitled-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"/>
            <a:ext cx="8763000" cy="6831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16" name="Picture 16" descr="slide 9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"/>
            <a:ext cx="9144000" cy="683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9" name="Picture 9" descr="tay tra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295401"/>
            <a:ext cx="1549400" cy="161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615" name="Group 15"/>
          <p:cNvGrpSpPr>
            <a:grpSpLocks/>
          </p:cNvGrpSpPr>
          <p:nvPr/>
        </p:nvGrpSpPr>
        <p:grpSpPr bwMode="auto">
          <a:xfrm>
            <a:off x="5029200" y="2811464"/>
            <a:ext cx="3886200" cy="1303337"/>
            <a:chOff x="2208" y="1771"/>
            <a:chExt cx="2448" cy="821"/>
          </a:xfrm>
        </p:grpSpPr>
        <p:pic>
          <p:nvPicPr>
            <p:cNvPr id="25607" name="Picture 7" descr="xe 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" y="1771"/>
              <a:ext cx="1307" cy="8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10" name="Picture 10" descr="diem noi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811854">
              <a:off x="3982" y="1377"/>
              <a:ext cx="72" cy="12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621" name="Group 21"/>
          <p:cNvGrpSpPr>
            <a:grpSpLocks/>
          </p:cNvGrpSpPr>
          <p:nvPr/>
        </p:nvGrpSpPr>
        <p:grpSpPr bwMode="auto">
          <a:xfrm>
            <a:off x="1871664" y="6097588"/>
            <a:ext cx="1798637" cy="684212"/>
            <a:chOff x="240" y="3841"/>
            <a:chExt cx="1133" cy="431"/>
          </a:xfrm>
        </p:grpSpPr>
        <p:pic>
          <p:nvPicPr>
            <p:cNvPr id="25617" name="Picture 17" descr="chiếc giay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3841"/>
              <a:ext cx="720" cy="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620" name="Picture 20" descr="diem noi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4811854">
              <a:off x="1077" y="3639"/>
              <a:ext cx="84" cy="5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1200000">
                                      <p:cBhvr>
                                        <p:cTn id="6" dur="50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8" dur="1000" fill="hold"/>
                                        <p:tgtEl>
                                          <p:spTgt spid="256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2" name="Picture 10" descr="slid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6350"/>
            <a:ext cx="9144000" cy="686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65" name="Group 13"/>
          <p:cNvGrpSpPr>
            <a:grpSpLocks/>
          </p:cNvGrpSpPr>
          <p:nvPr/>
        </p:nvGrpSpPr>
        <p:grpSpPr bwMode="auto">
          <a:xfrm>
            <a:off x="5943601" y="2057400"/>
            <a:ext cx="1446213" cy="1447800"/>
            <a:chOff x="2784" y="1296"/>
            <a:chExt cx="911" cy="912"/>
          </a:xfrm>
        </p:grpSpPr>
        <p:pic>
          <p:nvPicPr>
            <p:cNvPr id="23560" name="Picture 8" descr="tay pha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1655"/>
              <a:ext cx="858" cy="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563" name="Picture 11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3648" y="1296"/>
              <a:ext cx="47" cy="5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3559" name="Picture 7" descr="nguoi co giao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590801"/>
            <a:ext cx="685800" cy="1065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564" name="Group 12"/>
          <p:cNvGrpSpPr>
            <a:grpSpLocks/>
          </p:cNvGrpSpPr>
          <p:nvPr/>
        </p:nvGrpSpPr>
        <p:grpSpPr bwMode="auto">
          <a:xfrm>
            <a:off x="6477000" y="1295401"/>
            <a:ext cx="1549400" cy="2809875"/>
            <a:chOff x="3083" y="880"/>
            <a:chExt cx="976" cy="1770"/>
          </a:xfrm>
        </p:grpSpPr>
        <p:pic>
          <p:nvPicPr>
            <p:cNvPr id="23561" name="Picture 9" descr="tay tra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3" y="1632"/>
              <a:ext cx="976" cy="10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558" name="Picture 6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3984" y="880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900000">
                                      <p:cBhvr>
                                        <p:cTn id="6" dur="10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" presetID="8" presetClass="emph" presetSubtype="0" repeatCount="3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9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slid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1" name="Picture 7" descr="ha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2306638"/>
            <a:ext cx="2743200" cy="188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2" name="Picture 8" descr="mu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057400"/>
            <a:ext cx="272415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022E-16 -1.11111E-6 L -1.11022E-16 0.026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1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-2.65896E-6 C 0.00468 -0.00601 0.00972 -0.01087 0.0144 -0.01688 C 0.01961 -0.01618 0.02499 -0.01457 0.0302 -0.0148 C 0.0559 -0.01642 0.04027 -0.0222 0.05242 -0.01688 C 0.06145 -0.02474 0.06909 -0.03537 0.07951 -0.04023 C 0.08228 -0.03954 0.09791 -0.03561 0.09999 -0.03584 C 0.10156 -0.03607 0.10208 -0.03907 0.10329 -0.04023 C 0.11058 -0.0474 0.11197 -0.04809 0.11909 -0.05272 C 0.12812 -0.0504 0.13732 -0.04809 0.14617 -0.04439 C 0.14722 -0.04231 0.14774 -0.03931 0.1493 -0.03792 C 0.15208 -0.03561 0.15885 -0.03376 0.15885 -0.03376 C 0.16041 -0.03237 0.16163 -0.03075 0.16336 -0.02959 C 0.1651 -0.02867 0.16701 -0.02867 0.1684 -0.02751 C 0.16944 -0.02636 0.17031 -0.02428 0.17135 -0.02312 C 0.18072 -0.01387 0.17864 -0.01572 0.18732 -0.01272 C 0.19531 -0.00208 0.19617 0.01665 0.20173 0.0296 C 0.20364 0.03399 0.20676 0.03746 0.20798 0.04231 C 0.2085 0.04439 0.2085 0.04671 0.20954 0.04856 C 0.21614 0.06012 0.22482 0.06752 0.23333 0.07607 C 0.23749 0.09226 0.23663 0.11491 0.24774 0.12486 C 0.25138 0.13226 0.25399 0.13665 0.26041 0.13965 C 0.26145 0.14173 0.26215 0.14405 0.26353 0.1459 C 0.26492 0.14775 0.26718 0.14798 0.2684 0.15006 C 0.27065 0.15376 0.27117 0.15884 0.27308 0.16278 C 0.27152 0.16925 0.2684 0.19214 0.26041 0.19445 C 0.25468 0.19607 0.24878 0.19584 0.24288 0.19653 C 0.23454 0.20069 0.22603 0.20139 0.21753 0.20509 C 0.21145 0.20763 0.21076 0.21526 0.20642 0.21989 C 0.19722 0.23006 0.17933 0.23075 0.1684 0.2326 C 0.16631 0.23399 0.1644 0.2363 0.1618 0.23676 C 0.16041 0.23699 0.15885 0.23445 0.15728 0.23468 C 0.15329 0.23538 0.14999 0.23931 0.14617 0.24093 C 0.13906 0.25041 0.1269 0.25156 0.11753 0.25572 C 0.11649 0.25711 0.11597 0.26058 0.1144 0.26012 C 0.10833 0.2585 0.09288 0.24393 0.08732 0.23884 C 0.08454 0.22752 0.08211 0.23468 0.07777 0.22613 C 0.07656 0.22358 0.07621 0.22012 0.07465 0.2178 C 0.07274 0.2148 0.06631 0.20948 0.06353 0.20717 C 0.0493 0.21341 0.06753 0.2074 0.05555 0.20509 C 0.04253 0.20254 0.02916 0.20231 0.01597 0.20093 C 0.00798 0.19376 0.01215 0.19861 0.00485 0.18405 C 0.00156 0.17734 -0.00313 0.17549 -0.00782 0.17133 C -0.01216 0.1674 -0.01737 0.15445 -0.01737 0.15445 C -0.01581 0.1459 -0.01563 0.1348 -0.01268 0.12694 C -0.01199 0.12509 -0.01025 0.12439 -0.00938 0.12254 C -0.00469 0.11214 -0.00313 0.1015 0.00329 0.09295 C 0.00555 0.08093 0.00885 0.06913 0.0111 0.05711 C 0.00347 0.05017 0.00815 0.05619 0.00329 0.04231 C 0.00138 0.03653 -0.00313 0.02543 -0.00313 0.02543 C 0.00051 0.01064 0.00103 0.01688 -0.00157 0.00647 C 0.00121 0.00278 0.01163 -0.01503 -5.55556E-6 -2.65896E-6 Z " pathEditMode="relative" ptsTypes="fffffffffffffffffffffffffffffffffffffffffffffffffff">
                                      <p:cBhvr>
                                        <p:cTn id="8" dur="10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 alt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 altLang="en-US"/>
          </a:p>
        </p:txBody>
      </p:sp>
      <p:pic>
        <p:nvPicPr>
          <p:cNvPr id="19460" name="Picture 4" descr="Untitled-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0"/>
            <a:ext cx="8153400" cy="687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5" name="Picture 7" descr="slid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1" y="1946276"/>
            <a:ext cx="5510213" cy="4530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meo khoang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1" y="3249613"/>
            <a:ext cx="3470275" cy="271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421" name="Group 13"/>
          <p:cNvGrpSpPr>
            <a:grpSpLocks/>
          </p:cNvGrpSpPr>
          <p:nvPr/>
        </p:nvGrpSpPr>
        <p:grpSpPr bwMode="auto">
          <a:xfrm>
            <a:off x="7391401" y="2320926"/>
            <a:ext cx="2003425" cy="5146675"/>
            <a:chOff x="3696" y="1462"/>
            <a:chExt cx="1262" cy="3242"/>
          </a:xfrm>
        </p:grpSpPr>
        <p:pic>
          <p:nvPicPr>
            <p:cNvPr id="17417" name="Picture 9" descr="meo khoang 1"/>
            <p:cNvPicPr>
              <a:picLocks noChangeAspect="1" noChangeArrowheads="1"/>
            </p:cNvPicPr>
            <p:nvPr/>
          </p:nvPicPr>
          <p:blipFill>
            <a:blip r:embed="rId6">
              <a:lum bright="-8000" contrast="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96" y="1462"/>
              <a:ext cx="1262" cy="2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0" name="Picture 12" descr="diem no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5066">
              <a:off x="4128" y="3712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414" name="Picture 6" descr="nen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5638800"/>
            <a:ext cx="9144000" cy="121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6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3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55 0.02222 L 0.00156 0.04144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" y="94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repeatCount="3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10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0.01111 L -0.02622 0.01967 " pathEditMode="relative" rAng="0" ptsTypes="AA">
                                      <p:cBhvr>
                                        <p:cTn id="13" dur="5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19" y="41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5" dur="2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2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7.40741E-7 L -0.05642 0.20579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10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slid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"/>
            <a:ext cx="8534400" cy="683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8" name="Picture 12" descr="tay co gia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657600"/>
            <a:ext cx="1981200" cy="111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7" name="Picture 11" descr="tay ch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476" y="3282950"/>
            <a:ext cx="1749425" cy="106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706" name="Group 10"/>
          <p:cNvGrpSpPr>
            <a:grpSpLocks/>
          </p:cNvGrpSpPr>
          <p:nvPr/>
        </p:nvGrpSpPr>
        <p:grpSpPr bwMode="auto">
          <a:xfrm>
            <a:off x="4495801" y="2416175"/>
            <a:ext cx="2638425" cy="1289050"/>
            <a:chOff x="1872" y="1522"/>
            <a:chExt cx="1662" cy="812"/>
          </a:xfrm>
        </p:grpSpPr>
        <p:pic>
          <p:nvPicPr>
            <p:cNvPr id="29702" name="Picture 6" descr="khoc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8" y="1522"/>
              <a:ext cx="856" cy="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705" name="Picture 9" descr="diem noi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5580056">
              <a:off x="2340" y="1740"/>
              <a:ext cx="55" cy="9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42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85185E-6 L -0.04167 0.0326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97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16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slid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464"/>
            <a:ext cx="9144000" cy="6840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755" name="Group 11"/>
          <p:cNvGrpSpPr>
            <a:grpSpLocks/>
          </p:cNvGrpSpPr>
          <p:nvPr/>
        </p:nvGrpSpPr>
        <p:grpSpPr bwMode="auto">
          <a:xfrm>
            <a:off x="5867400" y="685800"/>
            <a:ext cx="1066800" cy="2667000"/>
            <a:chOff x="2525" y="432"/>
            <a:chExt cx="883" cy="1680"/>
          </a:xfrm>
        </p:grpSpPr>
        <p:pic>
          <p:nvPicPr>
            <p:cNvPr id="31750" name="Picture 6" descr="be ngoa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5" y="432"/>
              <a:ext cx="883" cy="11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753" name="Picture 9" descr="diem no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-903121">
              <a:off x="3312" y="1443"/>
              <a:ext cx="48" cy="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4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600000">
                                      <p:cBhvr>
                                        <p:cTn id="6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vi-VN" alt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vi-VN" altLang="en-US"/>
          </a:p>
        </p:txBody>
      </p:sp>
      <p:pic>
        <p:nvPicPr>
          <p:cNvPr id="33796" name="Picture 4" descr="IMG_00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"/>
            <a:ext cx="8153400" cy="687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6" name="Picture 6" descr="slid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7" name="Picture 7" descr="do cho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4495800"/>
            <a:ext cx="2971800" cy="229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8" name="Picture 8" descr="che ta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838" y="3810000"/>
            <a:ext cx="2176462" cy="215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repeatCount="2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85185E-6 L -0.09583 -0.100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5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8" presetID="64" presetClass="path" presetSubtype="0" accel="50000" decel="50000" autoRev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3.33333E-6 1.85185E-6 L -0.10416 -0.11204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8" y="-56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385</TotalTime>
  <Words>15</Words>
  <Application>Microsoft Office PowerPoint</Application>
  <PresentationFormat>Custom</PresentationFormat>
  <Paragraphs>15</Paragraphs>
  <Slides>16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SKY</cp:lastModifiedBy>
  <cp:revision>41</cp:revision>
  <dcterms:created xsi:type="dcterms:W3CDTF">2009-06-14T10:18:10Z</dcterms:created>
  <dcterms:modified xsi:type="dcterms:W3CDTF">2024-01-08T05:03:13Z</dcterms:modified>
</cp:coreProperties>
</file>