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81" r:id="rId2"/>
    <p:sldId id="266" r:id="rId3"/>
    <p:sldId id="267" r:id="rId4"/>
    <p:sldId id="268" r:id="rId5"/>
    <p:sldId id="278" r:id="rId6"/>
    <p:sldId id="282" r:id="rId7"/>
    <p:sldId id="287" r:id="rId8"/>
    <p:sldId id="288" r:id="rId9"/>
    <p:sldId id="289" r:id="rId10"/>
    <p:sldId id="290" r:id="rId11"/>
    <p:sldId id="291" r:id="rId12"/>
    <p:sldId id="283" r:id="rId13"/>
    <p:sldId id="284" r:id="rId14"/>
    <p:sldId id="285" r:id="rId15"/>
    <p:sldId id="286" r:id="rId16"/>
    <p:sldId id="275" r:id="rId17"/>
    <p:sldId id="277" r:id="rId18"/>
    <p:sldId id="270" r:id="rId19"/>
    <p:sldId id="272" r:id="rId20"/>
    <p:sldId id="273" r:id="rId21"/>
    <p:sldId id="271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E5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741149-ECCB-4F60-8294-23F7D553EC51}" type="datetimeFigureOut">
              <a:rPr lang="en-US" smtClean="0"/>
              <a:t>10-Nov-23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9A5734-CAB0-4D3D-9617-9418F40A2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724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9A5734-CAB0-4D3D-9617-9418F40A2DE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27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24E16-54F0-4B15-8B0A-664972DC848D}" type="datetimeFigureOut">
              <a:rPr lang="en-US" smtClean="0"/>
              <a:pPr/>
              <a:t>10-Nov-23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D4A7B-1122-4948-8990-DE6FABD6C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8371" y="15240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.VnTime" pitchFamily="34" charset="0"/>
              </a:rPr>
              <a:t/>
            </a:r>
            <a:br>
              <a:rPr lang="en-US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.VnTime" pitchFamily="34" charset="0"/>
              </a:rPr>
            </a:br>
            <a:r>
              <a:rPr lang="en-US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en-US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              </a:t>
            </a:r>
            <a:br>
              <a:rPr lang="en-US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1460" y="2259678"/>
            <a:ext cx="8839200" cy="177892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2393406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CHÀO MỪNG HỘI GIẢNG 20/11</a:t>
            </a:r>
            <a:r>
              <a:rPr lang="en-US" sz="6600" b="1" spc="5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6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36508" y="76200"/>
            <a:ext cx="331052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UBND QUẬN LONG BIÊN </a:t>
            </a:r>
            <a:endParaRPr lang="en-US" sz="2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78632" y="381000"/>
            <a:ext cx="422628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20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20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GIA QUẤT </a:t>
            </a:r>
            <a:r>
              <a:rPr lang="en-US" sz="20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2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19201" y="2654361"/>
            <a:ext cx="582896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LĨNH VỰC PHÁT TRIỂN NHẬN THỨC  </a:t>
            </a:r>
            <a:endParaRPr lang="en-US" sz="24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31111" y="3070304"/>
            <a:ext cx="488467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4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76276" y="3581400"/>
            <a:ext cx="4299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i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endParaRPr lang="en-US" sz="2800" b="1" i="1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62200" y="3582331"/>
            <a:ext cx="447956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i="1" dirty="0" err="1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i="1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i="1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i="1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i="1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i="1" dirty="0" err="1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i="1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Vân</a:t>
            </a:r>
            <a:r>
              <a:rPr lang="en-US" sz="2000" b="1" i="1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b="1" i="1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en-US" sz="2000" b="1" i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609600"/>
            <a:ext cx="1109762" cy="125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6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2"/>
            <a:ext cx="9144000" cy="685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685800" y="4872335"/>
            <a:ext cx="1676400" cy="923330"/>
            <a:chOff x="685800" y="4872335"/>
            <a:chExt cx="1676400" cy="923330"/>
          </a:xfrm>
        </p:grpSpPr>
        <p:sp>
          <p:nvSpPr>
            <p:cNvPr id="6" name="Rectangle 5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6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743200" y="4904984"/>
            <a:ext cx="1676400" cy="923330"/>
            <a:chOff x="685800" y="4872335"/>
            <a:chExt cx="1676400" cy="923330"/>
          </a:xfrm>
        </p:grpSpPr>
        <p:sp>
          <p:nvSpPr>
            <p:cNvPr id="9" name="Rectangle 8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2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800600" y="4876800"/>
            <a:ext cx="1676400" cy="923330"/>
            <a:chOff x="685800" y="4872335"/>
            <a:chExt cx="1676400" cy="923330"/>
          </a:xfrm>
        </p:grpSpPr>
        <p:sp>
          <p:nvSpPr>
            <p:cNvPr id="12" name="Rectangle 11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9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96" y="914400"/>
            <a:ext cx="3162300" cy="3150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4911662" y="2362200"/>
            <a:ext cx="1676400" cy="923330"/>
            <a:chOff x="685800" y="4872335"/>
            <a:chExt cx="1676400" cy="923330"/>
          </a:xfrm>
        </p:grpSpPr>
        <p:sp>
          <p:nvSpPr>
            <p:cNvPr id="19" name="Rectangle 18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FF0000"/>
                  </a:solidFill>
                </a:rPr>
                <a:t>9:00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233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2"/>
            <a:ext cx="9144000" cy="685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605675" y="4872335"/>
            <a:ext cx="1779654" cy="923330"/>
            <a:chOff x="605675" y="4872335"/>
            <a:chExt cx="1779654" cy="923330"/>
          </a:xfrm>
        </p:grpSpPr>
        <p:sp>
          <p:nvSpPr>
            <p:cNvPr id="6" name="Rectangle 5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05675" y="4872335"/>
              <a:ext cx="177965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12:00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743200" y="4904984"/>
            <a:ext cx="1676400" cy="923330"/>
            <a:chOff x="685800" y="4872335"/>
            <a:chExt cx="1676400" cy="923330"/>
          </a:xfrm>
        </p:grpSpPr>
        <p:sp>
          <p:nvSpPr>
            <p:cNvPr id="9" name="Rectangle 8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3:00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800600" y="4876800"/>
            <a:ext cx="1676400" cy="923330"/>
            <a:chOff x="685800" y="4872335"/>
            <a:chExt cx="1676400" cy="923330"/>
          </a:xfrm>
        </p:grpSpPr>
        <p:sp>
          <p:nvSpPr>
            <p:cNvPr id="12" name="Rectangle 11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7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979118"/>
            <a:ext cx="3306099" cy="3135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4911662" y="2362200"/>
            <a:ext cx="1676400" cy="923330"/>
            <a:chOff x="685800" y="4872335"/>
            <a:chExt cx="1676400" cy="923330"/>
          </a:xfrm>
        </p:grpSpPr>
        <p:sp>
          <p:nvSpPr>
            <p:cNvPr id="16" name="Rectangle 15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FF0000"/>
                  </a:solidFill>
                </a:rPr>
                <a:t>7:00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567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25234" b="18889"/>
          <a:stretch/>
        </p:blipFill>
        <p:spPr>
          <a:xfrm>
            <a:off x="1706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56323" y="609600"/>
            <a:ext cx="3429000" cy="1219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547860"/>
              </a:avLst>
            </a:prstTxWarp>
            <a:spAutoFit/>
          </a:bodyPr>
          <a:lstStyle/>
          <a:p>
            <a:pPr algn="ctr"/>
            <a:r>
              <a:rPr lang="en-US" sz="11500" b="1" dirty="0" err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Trò</a:t>
            </a:r>
            <a:r>
              <a:rPr lang="en-US" sz="115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500" b="1" dirty="0" err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chơi</a:t>
            </a:r>
            <a:r>
              <a:rPr lang="en-US" sz="115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</a:t>
            </a:r>
            <a:endParaRPr lang="en-US" sz="115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2723" y="1371600"/>
            <a:ext cx="7696201" cy="13716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>
                <a:gd name="adj1" fmla="val 6250"/>
                <a:gd name="adj2" fmla="val -1595"/>
              </a:avLst>
            </a:prstTxWarp>
            <a:spAutoFit/>
          </a:bodyPr>
          <a:lstStyle/>
          <a:p>
            <a:pPr algn="ctr"/>
            <a:r>
              <a:rPr lang="en-US" sz="8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ĐỘI NÀO NHANH NHẤT </a:t>
            </a:r>
            <a:endParaRPr lang="en-US" sz="8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20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b="1888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71800" y="1600200"/>
            <a:ext cx="2958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Trò</a:t>
            </a:r>
            <a:r>
              <a:rPr lang="en-US" sz="5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chơi</a:t>
            </a:r>
            <a:r>
              <a:rPr lang="en-US" sz="5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</a:t>
            </a:r>
            <a:endParaRPr lang="en-US" sz="54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73951" y="2277070"/>
            <a:ext cx="7055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ĐỘI NÀO NHANH NHẤT 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Những Bản Nhạc Không Lời Vui Nhộn Dành Cho Bé Yê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726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8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00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49" y="609600"/>
            <a:ext cx="9017751" cy="6096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24200" y="2743200"/>
            <a:ext cx="2958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Trò</a:t>
            </a:r>
            <a:r>
              <a:rPr lang="en-US" sz="5400" b="1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chơi</a:t>
            </a:r>
            <a:r>
              <a:rPr lang="en-US" sz="5400" b="1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3</a:t>
            </a:r>
            <a:endParaRPr lang="en-US" sz="5400" b="1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79940" y="3343870"/>
            <a:ext cx="5840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TRÍ NHỚ SIÊU VIỆT  </a:t>
            </a:r>
            <a:endParaRPr lang="en-US" sz="5400" b="1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112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49" y="609600"/>
            <a:ext cx="9017751" cy="6096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24200" y="2743200"/>
            <a:ext cx="2958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Trò</a:t>
            </a:r>
            <a:r>
              <a:rPr lang="en-US" sz="5400" b="1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chơi</a:t>
            </a:r>
            <a:r>
              <a:rPr lang="en-US" sz="5400" b="1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3</a:t>
            </a:r>
            <a:endParaRPr lang="en-US" sz="5400" b="1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79940" y="3343870"/>
            <a:ext cx="5840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TRÍ NHỚ SIÊU VIỆT  </a:t>
            </a:r>
            <a:endParaRPr lang="en-US" sz="5400" b="1" cap="none" spc="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Nhạc không lời nhẹ nhàng cho bé (mp3cut.net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726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0201109_1215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4648200" cy="6858000"/>
          </a:xfrm>
          <a:prstGeom prst="rect">
            <a:avLst/>
          </a:prstGeom>
        </p:spPr>
      </p:pic>
      <p:pic>
        <p:nvPicPr>
          <p:cNvPr id="8" name="Picture 2" descr="D:\Desktop\tải xuố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95400"/>
            <a:ext cx="3818009" cy="39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201109_1648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05400" cy="6858000"/>
          </a:xfrm>
          <a:prstGeom prst="rect">
            <a:avLst/>
          </a:prstGeom>
        </p:spPr>
      </p:pic>
      <p:pic>
        <p:nvPicPr>
          <p:cNvPr id="6" name="Picture 5" descr="1536658877507_01 (1)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1447800"/>
            <a:ext cx="4038599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4724400" cy="6858000"/>
            <a:chOff x="0" y="0"/>
            <a:chExt cx="4724400" cy="6858000"/>
          </a:xfrm>
        </p:grpSpPr>
        <p:pic>
          <p:nvPicPr>
            <p:cNvPr id="5" name="Picture 4" descr="20201109_121328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422374"/>
              <a:ext cx="4648200" cy="3435626"/>
            </a:xfrm>
            <a:prstGeom prst="rect">
              <a:avLst/>
            </a:prstGeom>
          </p:spPr>
        </p:pic>
        <p:pic>
          <p:nvPicPr>
            <p:cNvPr id="6" name="Picture 5" descr="20201109_121659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4724400" cy="3352800"/>
            </a:xfrm>
            <a:prstGeom prst="rect">
              <a:avLst/>
            </a:prstGeom>
          </p:spPr>
        </p:pic>
      </p:grpSp>
      <p:pic>
        <p:nvPicPr>
          <p:cNvPr id="10" name="Picture 9" descr="cau-tao-cua-chiec-dong-ho-treo-tuong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914400"/>
            <a:ext cx="4343400" cy="4359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"/>
            <a:ext cx="4953000" cy="6857999"/>
            <a:chOff x="0" y="1"/>
            <a:chExt cx="4953000" cy="6857999"/>
          </a:xfrm>
        </p:grpSpPr>
        <p:pic>
          <p:nvPicPr>
            <p:cNvPr id="4" name="Picture 3" descr="20201109_12140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1"/>
              <a:ext cx="4952999" cy="3352799"/>
            </a:xfrm>
            <a:prstGeom prst="rect">
              <a:avLst/>
            </a:prstGeom>
          </p:spPr>
        </p:pic>
        <p:pic>
          <p:nvPicPr>
            <p:cNvPr id="5" name="Picture 4" descr="20201109_12164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352800"/>
              <a:ext cx="4948049" cy="3505200"/>
            </a:xfrm>
            <a:prstGeom prst="rect">
              <a:avLst/>
            </a:prstGeom>
          </p:spPr>
        </p:pic>
      </p:grpSp>
      <p:pic>
        <p:nvPicPr>
          <p:cNvPr id="6" name="Picture 3" descr="D:\Desktop\9h0003-07-2018-10-16-33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164" y="1600200"/>
            <a:ext cx="3639671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 descr="hình ảnh : đồng hồ đeo tay, lờ mờ, da, đồng hồ, thời gian, con số, Sự phản  chiếu, thời trang, phút, Đóng lên, Đồng hồ đeo tay, tiêu điểm, thanh lịch,"/>
          <p:cNvSpPr>
            <a:spLocks noChangeAspect="1" noChangeArrowheads="1"/>
          </p:cNvSpPr>
          <p:nvPr/>
        </p:nvSpPr>
        <p:spPr bwMode="auto">
          <a:xfrm>
            <a:off x="2445362" y="5332106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ình ảnh : đồng hồ đeo tay, lờ mờ, da, đồng hồ, thời gian, con số, Sự phản  chiếu, thời trang, phút, Đóng lên, Đồng hồ đeo tay, tiêu điểm, thanh lịch,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6"/>
          <p:cNvGrpSpPr/>
          <p:nvPr/>
        </p:nvGrpSpPr>
        <p:grpSpPr>
          <a:xfrm>
            <a:off x="0" y="0"/>
            <a:ext cx="9085007" cy="6858000"/>
            <a:chOff x="78657" y="0"/>
            <a:chExt cx="12113343" cy="6858000"/>
          </a:xfrm>
        </p:grpSpPr>
        <p:pic>
          <p:nvPicPr>
            <p:cNvPr id="2050" name="Picture 2" descr="70 hình ảnh đẹp nhất về dong ho | đồng hồ, ví michael kors, zul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57" y="7937"/>
              <a:ext cx="3565283" cy="3672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Lựa chọn đồng hồ dành cho nữ nhân viên văn phò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7472" y="0"/>
              <a:ext cx="3672348" cy="3672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Cách chỉnh ngày giờ trên đồng hồ đeo tay Baby-G đơn giản, dễ thực hiện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3940" y="3556310"/>
              <a:ext cx="4612416" cy="3301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Hình ảnh chi tiết các loại đồng hồ đeo tay nữ Henry London đẹp nhất năm  2018 - Thuốc, thiết bị y tế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57" y="3692857"/>
              <a:ext cx="3518335" cy="3165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Picture 16" descr="Hình ảnh của - Nơi bán Đồng hồ đeo tay Omega Deville 9008 giá rẻ nhất tháng  10/202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5014" y="7937"/>
              <a:ext cx="3570851" cy="3672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6" name="Picture 18" descr="Tả chiếc đồng hồ đeo tay của em (7 Mẫu) - Những bài văn hay lớp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0252" y="3834580"/>
              <a:ext cx="3841748" cy="3023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90786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201109_1216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5097732" cy="6858000"/>
          </a:xfrm>
          <a:prstGeom prst="rect">
            <a:avLst/>
          </a:prstGeom>
        </p:spPr>
      </p:pic>
      <p:pic>
        <p:nvPicPr>
          <p:cNvPr id="8" name="Picture 7" descr="20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447800"/>
            <a:ext cx="40386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201109_1212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00600" cy="6705600"/>
          </a:xfrm>
          <a:prstGeom prst="rect">
            <a:avLst/>
          </a:prstGeom>
        </p:spPr>
      </p:pic>
      <p:pic>
        <p:nvPicPr>
          <p:cNvPr id="5" name="Picture 4" descr="xà-đơn-di-động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1295400"/>
            <a:ext cx="4364182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201109_1217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4800600" cy="6858000"/>
          </a:xfrm>
          <a:prstGeom prst="rect">
            <a:avLst/>
          </a:prstGeom>
        </p:spPr>
      </p:pic>
      <p:pic>
        <p:nvPicPr>
          <p:cNvPr id="8" name="Picture 7" descr="imag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371600"/>
            <a:ext cx="42672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-152400" y="0"/>
            <a:ext cx="9245930" cy="7120295"/>
            <a:chOff x="-135907" y="0"/>
            <a:chExt cx="12327907" cy="7120295"/>
          </a:xfrm>
        </p:grpSpPr>
        <p:pic>
          <p:nvPicPr>
            <p:cNvPr id="4100" name="Picture 4" descr="quà tặng quảng cáo chuyên nghiệp-xưởng sản xuất đồng hồ treo tườ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8609" y="6146"/>
              <a:ext cx="3734514" cy="35986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8" name="Picture 2" descr="https://donghotrangtri.net/wp-content/uploads/2020/05/%C4%90%E1%BB%93ng-H%E1%BB%93-Decor-D51-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" y="1"/>
              <a:ext cx="3598606" cy="35986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Nơi bán Đồng hồ treo tường KN-10HT (đồng hồ quả lắc) giá rẻ nhất tháng  10/202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3123" y="0"/>
              <a:ext cx="4858877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4" name="Picture 8" descr="https://donghotrangtri.net/wp-content/uploads/2020/05/%C4%90%E1%BB%93ng-h%E1%BB%93-trang-tr%C3%AD-D17-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5907" y="3598607"/>
              <a:ext cx="3689557" cy="33955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6" name="Picture 10" descr="https://donghotrangtri.net/wp-content/uploads/2020/05/%C4%90%E1%BB%93ng-H%E1%BB%93-Trang-Tr%C3%AD-DH4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650" y="3598607"/>
              <a:ext cx="3779472" cy="352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785679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23646" y="-88490"/>
            <a:ext cx="9053987" cy="6946489"/>
            <a:chOff x="31528" y="-88490"/>
            <a:chExt cx="12071982" cy="6946489"/>
          </a:xfrm>
        </p:grpSpPr>
        <p:pic>
          <p:nvPicPr>
            <p:cNvPr id="5122" name="Picture 2" descr="Đồng hồ chuông Totoro và chị em Satsuki Mei - Đồng hồ báo thức để bà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2250" y="0"/>
              <a:ext cx="4201260" cy="3451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4" name="Picture 4" descr="Đồng hồ để bàn khuyết giữa - Đồ chơi cho bé- An toàn, phát triển tư  duy|Tubimart.vn - Siêu thị mẹ và bé TubiMar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777" y="0"/>
              <a:ext cx="3539991" cy="32745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6" name="Picture 6" descr="Đồng hồ để bàn màn hình LCD trong suốt, Giá tháng 10/202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2586" y="-88490"/>
              <a:ext cx="3829664" cy="353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8" name="Picture 8" descr="đồng hồ báo thức hình các con vật ngộ nghĩnh đáng yêu giảm chỉ còn 250,000 đ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8" y="3274518"/>
              <a:ext cx="4255337" cy="3583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0" name="Picture 10" descr="Đồng Hồ Báo Thức Để Bàn Hình Nhân Vật Hoạt Hình Dễ Thương giảm chỉ còn  405,300 đ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865" y="3519896"/>
              <a:ext cx="3576056" cy="3294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32" name="Picture 12" descr="Hình Tam Giác Bằng Gỗ Đồng Hồ Treo Tường - Buy Hình Tam Giác Bằng Gỗ Đồng Hồ  Treo Tường,Cổ Điển Đồng Hồ Treo Tường,Đồng Hồ Treo Tường Cổ Product on  Alibaba.co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984" y="3374921"/>
            <a:ext cx="3520837" cy="331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249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856" y="-13855"/>
            <a:ext cx="9157855" cy="69935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76400" y="1981200"/>
            <a:ext cx="596188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Quan</a:t>
            </a:r>
            <a:r>
              <a:rPr lang="en-US" sz="6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60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sát</a:t>
            </a:r>
            <a:r>
              <a:rPr lang="en-US" sz="6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en-US" sz="6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6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</a:t>
            </a:r>
            <a:r>
              <a:rPr lang="en-US" sz="60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đồng</a:t>
            </a:r>
            <a:r>
              <a:rPr lang="en-US" sz="6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6000" b="1" dirty="0" err="1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hồ</a:t>
            </a:r>
            <a:r>
              <a:rPr lang="en-US" sz="6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endParaRPr lang="en-US" sz="60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32690">
            <a:off x="1165174" y="742815"/>
            <a:ext cx="2101818" cy="21018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7889">
            <a:off x="6866958" y="1532959"/>
            <a:ext cx="1166334" cy="1166334"/>
          </a:xfrm>
          <a:prstGeom prst="rect">
            <a:avLst/>
          </a:prstGeom>
        </p:spPr>
      </p:pic>
      <p:pic>
        <p:nvPicPr>
          <p:cNvPr id="9" name="Nhạc không lời nhẹ nhàng cho bé (mp3cut.net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488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8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27710"/>
            <a:ext cx="9142723" cy="68857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95600" y="2209800"/>
            <a:ext cx="2958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Trò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chơi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1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97295" y="2953480"/>
            <a:ext cx="5554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BÉ CHỌN GIỜ NÀO</a:t>
            </a:r>
            <a:endParaRPr lang="en-US" sz="54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47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2"/>
            <a:ext cx="9144000" cy="685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66800"/>
            <a:ext cx="3048000" cy="3081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685800" y="4872335"/>
            <a:ext cx="1676400" cy="923330"/>
            <a:chOff x="685800" y="4872335"/>
            <a:chExt cx="1676400" cy="923330"/>
          </a:xfrm>
        </p:grpSpPr>
        <p:sp>
          <p:nvSpPr>
            <p:cNvPr id="4" name="Rectangle 3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4:00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43200" y="4904984"/>
            <a:ext cx="1676400" cy="923330"/>
            <a:chOff x="685800" y="4872335"/>
            <a:chExt cx="1676400" cy="923330"/>
          </a:xfrm>
        </p:grpSpPr>
        <p:sp>
          <p:nvSpPr>
            <p:cNvPr id="11" name="Rectangle 10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8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800600" y="4876800"/>
            <a:ext cx="1676400" cy="923330"/>
            <a:chOff x="685800" y="4872335"/>
            <a:chExt cx="1676400" cy="923330"/>
          </a:xfrm>
        </p:grpSpPr>
        <p:sp>
          <p:nvSpPr>
            <p:cNvPr id="14" name="Rectangle 13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3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911662" y="2362200"/>
            <a:ext cx="1676400" cy="923330"/>
            <a:chOff x="685800" y="4872335"/>
            <a:chExt cx="1676400" cy="923330"/>
          </a:xfrm>
        </p:grpSpPr>
        <p:sp>
          <p:nvSpPr>
            <p:cNvPr id="17" name="Rectangle 16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FF0000"/>
                  </a:solidFill>
                </a:rPr>
                <a:t>3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FF0000"/>
                  </a:solidFill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293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2"/>
            <a:ext cx="9144000" cy="685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38200"/>
            <a:ext cx="3695700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685800" y="4872335"/>
            <a:ext cx="1676400" cy="923330"/>
            <a:chOff x="685800" y="4872335"/>
            <a:chExt cx="1676400" cy="923330"/>
          </a:xfrm>
        </p:grpSpPr>
        <p:sp>
          <p:nvSpPr>
            <p:cNvPr id="7" name="Rectangle 6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6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743200" y="4904984"/>
            <a:ext cx="1676400" cy="923330"/>
            <a:chOff x="685800" y="4872335"/>
            <a:chExt cx="1676400" cy="923330"/>
          </a:xfrm>
        </p:grpSpPr>
        <p:sp>
          <p:nvSpPr>
            <p:cNvPr id="10" name="Rectangle 9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2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00600" y="4876800"/>
            <a:ext cx="1676400" cy="923330"/>
            <a:chOff x="685800" y="4872335"/>
            <a:chExt cx="1676400" cy="923330"/>
          </a:xfrm>
        </p:grpSpPr>
        <p:sp>
          <p:nvSpPr>
            <p:cNvPr id="13" name="Rectangle 12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4:00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11662" y="2362200"/>
            <a:ext cx="1676400" cy="923330"/>
            <a:chOff x="685800" y="4872335"/>
            <a:chExt cx="1676400" cy="923330"/>
          </a:xfrm>
        </p:grpSpPr>
        <p:sp>
          <p:nvSpPr>
            <p:cNvPr id="16" name="Rectangle 15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FF0000"/>
                  </a:solidFill>
                </a:rPr>
                <a:t>6:00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79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2"/>
            <a:ext cx="9144000" cy="685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685800" y="4872335"/>
            <a:ext cx="1676400" cy="923330"/>
            <a:chOff x="685800" y="4872335"/>
            <a:chExt cx="1676400" cy="923330"/>
          </a:xfrm>
        </p:grpSpPr>
        <p:sp>
          <p:nvSpPr>
            <p:cNvPr id="6" name="Rectangle 5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6</a:t>
              </a:r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743200" y="4904984"/>
            <a:ext cx="1676400" cy="923330"/>
            <a:chOff x="685800" y="4872335"/>
            <a:chExt cx="1676400" cy="923330"/>
          </a:xfrm>
        </p:grpSpPr>
        <p:sp>
          <p:nvSpPr>
            <p:cNvPr id="9" name="Rectangle 8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5:00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800600" y="4876800"/>
            <a:ext cx="1676400" cy="923330"/>
            <a:chOff x="685800" y="4872335"/>
            <a:chExt cx="1676400" cy="923330"/>
          </a:xfrm>
        </p:grpSpPr>
        <p:sp>
          <p:nvSpPr>
            <p:cNvPr id="12" name="Rectangle 11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4:00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4" y="838200"/>
            <a:ext cx="3362248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4911662" y="2362200"/>
            <a:ext cx="1676400" cy="923330"/>
            <a:chOff x="685800" y="4872335"/>
            <a:chExt cx="1676400" cy="923330"/>
          </a:xfrm>
        </p:grpSpPr>
        <p:sp>
          <p:nvSpPr>
            <p:cNvPr id="16" name="Rectangle 15"/>
            <p:cNvSpPr/>
            <p:nvPr/>
          </p:nvSpPr>
          <p:spPr>
            <a:xfrm>
              <a:off x="685800" y="4876800"/>
              <a:ext cx="1676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81204" y="4872335"/>
              <a:ext cx="14285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FF0000"/>
                  </a:solidFill>
                </a:rPr>
                <a:t>5:00</a:t>
              </a:r>
              <a:endParaRPr lang="en-US" sz="54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276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1409</TotalTime>
  <Words>99</Words>
  <Application>Microsoft Office PowerPoint</Application>
  <PresentationFormat>On-screen Show (4:3)</PresentationFormat>
  <Paragraphs>41</Paragraphs>
  <Slides>22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 users Win7 x86</dc:creator>
  <cp:lastModifiedBy>MSTTPC1</cp:lastModifiedBy>
  <cp:revision>50</cp:revision>
  <dcterms:created xsi:type="dcterms:W3CDTF">2020-10-22T07:26:29Z</dcterms:created>
  <dcterms:modified xsi:type="dcterms:W3CDTF">2023-11-10T09:30:31Z</dcterms:modified>
</cp:coreProperties>
</file>