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6" r:id="rId4"/>
    <p:sldId id="259" r:id="rId5"/>
    <p:sldId id="260" r:id="rId6"/>
    <p:sldId id="262" r:id="rId7"/>
    <p:sldId id="263" r:id="rId8"/>
    <p:sldId id="267" r:id="rId9"/>
    <p:sldId id="268" r:id="rId10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81" d="100"/>
          <a:sy n="81" d="100"/>
        </p:scale>
        <p:origin x="-28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38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87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24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9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3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84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29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39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916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81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0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22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96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22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995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00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795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1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6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8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6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5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48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94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2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319B0-EC2D-4C4A-A353-FAC143265555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B9EF1-F035-48AD-A6B1-9CE57A0FF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5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62" r:id="rId13"/>
    <p:sldLayoutId id="2147483661" r:id="rId14"/>
    <p:sldLayoutId id="2147483660" r:id="rId15"/>
    <p:sldLayoutId id="2147483650" r:id="rId16"/>
    <p:sldLayoutId id="2147483651" r:id="rId17"/>
    <p:sldLayoutId id="2147483652" r:id="rId18"/>
    <p:sldLayoutId id="2147483653" r:id="rId19"/>
    <p:sldLayoutId id="2147483654" r:id="rId20"/>
    <p:sldLayoutId id="2147483655" r:id="rId21"/>
    <p:sldLayoutId id="2147483656" r:id="rId22"/>
    <p:sldLayoutId id="2147483657" r:id="rId23"/>
    <p:sldLayoutId id="2147483658" r:id="rId24"/>
    <p:sldLayoutId id="2147483659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3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png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microsoft.com/office/2007/relationships/media" Target="../media/media8.mp4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ckground mầm non đẹp - Phụ Kiện MacBook Chính Hã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754"/>
            <a:ext cx="8469086" cy="99360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32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3097" y="4144356"/>
            <a:ext cx="5590903" cy="2501537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24-26 </a:t>
            </a:r>
            <a:r>
              <a:rPr lang="en-US" sz="3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3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894" y="1348284"/>
            <a:ext cx="1832730" cy="14400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02748" y="2967335"/>
            <a:ext cx="4586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49"/>
    </mc:Choice>
    <mc:Fallback xmlns="">
      <p:transition spd="slow" advTm="15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ids activity page | Школьные фрески, Детский сад, Детское искусств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147"/>
            <a:ext cx="12300284" cy="676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6432" y="500062"/>
            <a:ext cx="4178968" cy="1325563"/>
          </a:xfrm>
        </p:spPr>
        <p:txBody>
          <a:bodyPr>
            <a:normAutofit/>
          </a:bodyPr>
          <a:lstStyle/>
          <a:p>
            <a:r>
              <a:rPr lang="en-US" sz="6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6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5643" y="1933909"/>
            <a:ext cx="4600073" cy="3851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2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45"/>
    </mc:Choice>
    <mc:Fallback xmlns="">
      <p:transition spd="slow" advTm="20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707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57122" y="1943352"/>
            <a:ext cx="8065974" cy="18586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Đàm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thoại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về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nội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dung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bài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thơ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5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7"/>
    </mc:Choice>
    <mc:Fallback xmlns="">
      <p:transition spd="slow" advTm="10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uộc thi viết &amp;quot;Nhật Bản tôi yêu&amp;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12668" r="3269" b="1789"/>
          <a:stretch/>
        </p:blipFill>
        <p:spPr bwMode="auto">
          <a:xfrm>
            <a:off x="0" y="0"/>
            <a:ext cx="12192000" cy="690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0443" y="5538355"/>
            <a:ext cx="6398622" cy="1006475"/>
          </a:xfrm>
        </p:spPr>
        <p:txBody>
          <a:bodyPr>
            <a:no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2"/>
          <a:stretch/>
        </p:blipFill>
        <p:spPr>
          <a:xfrm>
            <a:off x="0" y="96254"/>
            <a:ext cx="12382501" cy="6785809"/>
          </a:xfr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4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86"/>
    </mc:Choice>
    <mc:Fallback xmlns="">
      <p:transition spd="slow" advTm="17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60" y="457576"/>
            <a:ext cx="4970318" cy="115428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5" name="AutoShape 4" descr="C:\Users\Administrator\Desktop\Bai-Tho-Ban-Moi 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2822" t="25461" r="58740" b="4283"/>
          <a:stretch/>
        </p:blipFill>
        <p:spPr>
          <a:xfrm>
            <a:off x="594244" y="2069432"/>
            <a:ext cx="5214274" cy="4601510"/>
          </a:xfrm>
          <a:prstGeom prst="ellipse">
            <a:avLst/>
          </a:prstGeom>
        </p:spPr>
      </p:pic>
      <p:pic>
        <p:nvPicPr>
          <p:cNvPr id="1026" name="Picture 2" descr="Đâu là từ ngữ chỉ tính nết của trẻ em? (Chọn 3 đáp án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2199"/>
            <a:ext cx="5067444" cy="41568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04"/>
    </mc:Choice>
    <mc:Fallback xmlns="">
      <p:transition spd="slow" advTm="18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02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9588" y="312822"/>
            <a:ext cx="5478379" cy="113723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39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1"/>
    </mc:Choice>
    <mc:Fallback xmlns="">
      <p:transition spd="slow" advTm="10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Tuần 34-Toán 3-Ôn tập về giải toán trang 176 | Trường Tiểu học Kết Đoà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"/>
            <a:ext cx="12192000" cy="685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3849513" y="1528353"/>
            <a:ext cx="4210269" cy="31594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09069" y="173472"/>
            <a:ext cx="30684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6000" b="1" dirty="0" err="1">
                <a:ln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6000" b="1" dirty="0">
                <a:ln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6000" b="1" dirty="0">
              <a:ln/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3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63"/>
    </mc:Choice>
    <mc:Fallback xmlns="">
      <p:transition spd="slow" advTm="26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9158776358499326679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59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222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5270" y="2382253"/>
            <a:ext cx="4123824" cy="459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9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"/>
            <a:ext cx="12192001" cy="68995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17310" y="2086324"/>
            <a:ext cx="8302038" cy="38299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Inflate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Xin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chào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và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hẹn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gặp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lại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9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84"/>
    </mc:Choice>
    <mc:Fallback xmlns="">
      <p:transition spd="slow" advTm="17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6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45242649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108</Words>
  <Application>Microsoft Office PowerPoint</Application>
  <PresentationFormat>Custom</PresentationFormat>
  <Paragraphs>22</Paragraphs>
  <Slides>9</Slides>
  <Notes>0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UBND Quận Long Biên Trường Mầm non GIA QUẤT</vt:lpstr>
      <vt:lpstr>Bạn mới</vt:lpstr>
      <vt:lpstr>PowerPoint Presentation</vt:lpstr>
      <vt:lpstr>Bạn mới đến trường còn như thế nào?</vt:lpstr>
      <vt:lpstr>Bạn nhỏ đã làm gì khi gặp bạn mới? </vt:lpstr>
      <vt:lpstr>Cô giáo đã khen các bạn nhỏ như thế nào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Hoa Anh Đào</dc:title>
  <dc:creator>Admin</dc:creator>
  <cp:lastModifiedBy>SKY</cp:lastModifiedBy>
  <cp:revision>30</cp:revision>
  <dcterms:created xsi:type="dcterms:W3CDTF">2021-09-22T03:38:40Z</dcterms:created>
  <dcterms:modified xsi:type="dcterms:W3CDTF">2023-01-17T09:49:46Z</dcterms:modified>
</cp:coreProperties>
</file>