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76" r:id="rId3"/>
    <p:sldId id="258" r:id="rId4"/>
    <p:sldId id="273" r:id="rId5"/>
    <p:sldId id="259" r:id="rId6"/>
    <p:sldId id="260" r:id="rId7"/>
    <p:sldId id="261" r:id="rId8"/>
    <p:sldId id="262" r:id="rId9"/>
    <p:sldId id="274" r:id="rId10"/>
    <p:sldId id="275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9" r:id="rId20"/>
    <p:sldId id="281" r:id="rId21"/>
    <p:sldId id="282" r:id="rId22"/>
    <p:sldId id="283" r:id="rId23"/>
    <p:sldId id="284" r:id="rId24"/>
    <p:sldId id="286" r:id="rId25"/>
    <p:sldId id="287" r:id="rId26"/>
    <p:sldId id="289" r:id="rId27"/>
    <p:sldId id="290" r:id="rId28"/>
    <p:sldId id="291" r:id="rId29"/>
    <p:sldId id="292" r:id="rId30"/>
    <p:sldId id="272" r:id="rId31"/>
    <p:sldId id="277" r:id="rId32"/>
    <p:sldId id="278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-2994" y="-12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848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8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96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50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2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28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376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454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7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10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97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429EB-42F9-402D-B275-DAF5F660355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613EA-E1EB-4F45-8716-3CCC8351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14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2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KY\Desktop\ĐĂNG CTTĐT\BGĐT\Mai\gcc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49" y="0"/>
            <a:ext cx="91630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403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674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449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178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688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5296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501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1111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003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8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2831514"/>
            <a:ext cx="594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1,Cô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9554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813"/>
            <a:ext cx="9112469" cy="688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26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78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3000" y="2590800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1,Trong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7838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57151"/>
            <a:ext cx="9220200" cy="691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33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6400" y="2743200"/>
            <a:ext cx="6248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3.Vì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4161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8200" y="5757354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5990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6400" y="2819400"/>
            <a:ext cx="632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4,Trước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77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6400" y="2767279"/>
            <a:ext cx="693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5,Gấu con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xảy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48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7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9700" y="2971800"/>
            <a:ext cx="632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6,Qua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con?</a:t>
            </a:r>
            <a:endParaRPr lang="en-US" sz="4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71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7800" y="1752600"/>
            <a:ext cx="6629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1:Cô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endParaRPr lang="en-US" sz="5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MySongForYou-Bandari_3a6x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79073" y="548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4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76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9728" y="2295298"/>
            <a:ext cx="65245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40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40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phim</a:t>
            </a:r>
            <a:r>
              <a:rPr lang="en-US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endParaRPr lang="en-US" sz="4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90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ấu Con Chia Quà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22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2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0" y="304800"/>
            <a:ext cx="701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Bé Bào Ngư – Cả Nhà Thương Nhau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5105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04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6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7800" y="2057400"/>
            <a:ext cx="670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ần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2:Cô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5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endParaRPr lang="en-US" sz="5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MySongForYou-Bandari_3a6x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97282" y="5257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0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5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7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88146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035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6568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7714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7566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122</Words>
  <Application>Microsoft Office PowerPoint</Application>
  <PresentationFormat>On-screen Show (4:3)</PresentationFormat>
  <Paragraphs>12</Paragraphs>
  <Slides>32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FPT</dc:creator>
  <cp:lastModifiedBy>SKY</cp:lastModifiedBy>
  <cp:revision>17</cp:revision>
  <dcterms:created xsi:type="dcterms:W3CDTF">2020-10-22T15:10:04Z</dcterms:created>
  <dcterms:modified xsi:type="dcterms:W3CDTF">2023-10-24T08:24:43Z</dcterms:modified>
</cp:coreProperties>
</file>