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73" r:id="rId2"/>
    <p:sldId id="485" r:id="rId3"/>
    <p:sldId id="494" r:id="rId4"/>
    <p:sldId id="495" r:id="rId5"/>
    <p:sldId id="4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F74E7-7710-483E-BEE8-1D3D3BA6B13F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C9F3F-867B-41AA-8C36-A2D83BE58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95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9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94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2F973-3A49-45C7-B4F5-2CAF2DC4D8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3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D441-6A5F-A8B3-E04D-2A2D6E1F3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56BD62-747D-40A8-FCE2-AB3C7EAD9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A813-C74F-A6C8-9988-9F124D08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B97FB-7684-1534-D140-19A786BE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9BE6-DC84-EF65-8FEE-3FDE59D8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F00C-B069-B671-BFF9-61CE9BE0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BE18A-C418-4FC8-EACA-C4C0E5C6A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F28CA-B6F5-3171-B15C-26D66F41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648B0-F597-47B9-6BC3-907674EE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6B225-1645-BD8F-EC33-468624B5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DF147A-935F-441D-7C23-0E79A2DA52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30282-5CAC-6B76-D02F-D88C76CFB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2322C-5112-3553-DE18-129A1986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67B44-70FA-ACCC-62BF-2BE72BE35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3136-9CB9-4657-FD2B-6278BEB7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5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46B7-AF64-046B-3651-6667E699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7D9C-E964-8B5E-6C42-C21C73A24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F535E-1BB0-831A-CF47-74C8CD27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CE44-5771-B7AD-20F2-E10A0E61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30891-BD80-BA60-C830-4AC3351F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89238-00EF-1677-832F-87D2B524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60E6D-EB4B-E10C-A6A0-C7B0A33CC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DC845-C2EC-EA59-5E82-20AB2446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23E72-F699-549A-25B2-E35EE036B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8E50A-2AE0-7C34-1299-EAA95D23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0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00D7-B68F-53B0-9340-B52E9AEE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22371-113B-A96A-3DA4-E34B77C1F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F09DA-4699-6489-C961-93D8DC933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7C56D-0958-8A4B-D742-9D948FE4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8B848-7690-D149-4149-68B67959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1B697-E830-059C-39DA-CFCA85EA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7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105C-B8A1-B09A-B452-C9E48855F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DBF8C-4EA2-CA35-D409-C7DB8632F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6D986-9BFD-A72E-9E41-78A14DB68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459F7-8775-B416-9925-1034161CB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C8DB6-32A3-897A-665C-8F2B80B55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64BE0-DAE6-5F95-076C-21B21EEED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FE840-AFAA-6996-F056-821B9943E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008EA-C07A-A530-6E55-2C9B32CC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2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31B8B-044D-E2CA-5782-4C079BE8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E831FF-6C35-0191-C007-8568CC7D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9AF19-651D-9DD9-77A6-63C8CE58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20584-DBAD-D149-8ACB-0ECB10AC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2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CEE62A-2FCE-5DD1-B7B7-EE3E9ED2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7BE01-7D86-FF0A-3C1F-D993D784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1C7A3-5508-E070-B9BE-17CE02A2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6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D36F-B118-AD0F-1737-C98139504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EFA14-D5FD-E765-172A-312976B03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99FC31-EA0C-9171-7894-97F41146E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7428E-5F9E-5742-8556-787907A1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24180-B9B2-6099-E25E-C6903662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09FA8-77E7-3299-3370-A603A105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0D45-1D41-2B3E-717C-E26ECA4D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2BB1F4-908A-DB98-FDE2-6942EB4D14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0747D-50F4-EFB1-B23A-A21DBD51A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905F4-06A3-51E6-565F-965C0389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51BB8-4ECD-4825-7794-B08B3DC4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231C9-054D-2BBB-15BC-D9E06361C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C58F4D-C448-F3D4-394C-6A10BE41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F66AF-B8B4-F8A6-F127-AF86B6DC3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311BE-37B7-6ADE-F2A5-C7F2C9ACA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0C4E8-1E64-4D6F-AB49-8CA076C59EC4}" type="datetimeFigureOut">
              <a:rPr lang="en-US" smtClean="0"/>
              <a:t>22/4/2023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2BDF4-5C5C-DD99-8A89-B7BB3B072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4A609-6307-A939-B8A9-7C0ECC0A4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3EAB7-F399-4FF4-96B1-5209437A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2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ặng Quà GIF - Tặng Quà Món Quà MởQuà - Discover &amp; Share GIFs">
            <a:extLst>
              <a:ext uri="{FF2B5EF4-FFF2-40B4-BE49-F238E27FC236}">
                <a16:creationId xmlns:a16="http://schemas.microsoft.com/office/drawing/2014/main" id="{0BA5DD83-89E0-CB96-E3B6-69907F14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9" y="1"/>
            <a:ext cx="123109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iếc Máy Bay Giấy Màu Xanh Da - Miễn Phí vector hình ảnh trên Pixabay">
            <a:extLst>
              <a:ext uri="{FF2B5EF4-FFF2-40B4-BE49-F238E27FC236}">
                <a16:creationId xmlns:a16="http://schemas.microsoft.com/office/drawing/2014/main" id="{59CEBD02-1E6B-886A-272A-FB1989030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4" t="23179" r="35416" b="17881"/>
          <a:stretch/>
        </p:blipFill>
        <p:spPr bwMode="auto">
          <a:xfrm>
            <a:off x="-7179" y="-1"/>
            <a:ext cx="123109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A21F51-4584-16CB-FD72-3E8A7BB0E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1" y="138831"/>
            <a:ext cx="9789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 dirty="0">
                <a:solidFill>
                  <a:srgbClr val="990099"/>
                </a:solidFill>
              </a:rPr>
              <a:t>NDKH: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Nghe</a:t>
            </a:r>
            <a:r>
              <a:rPr lang="en-US" altLang="en-US" sz="2800" b="1" i="1" dirty="0">
                <a:solidFill>
                  <a:srgbClr val="99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hát</a:t>
            </a:r>
            <a:r>
              <a:rPr lang="en-US" altLang="en-US" sz="2800" b="1" i="1" dirty="0">
                <a:solidFill>
                  <a:srgbClr val="990099"/>
                </a:solidFill>
              </a:rPr>
              <a:t>: “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Anh</a:t>
            </a:r>
            <a:r>
              <a:rPr lang="en-US" altLang="en-US" sz="2800" b="1" i="1" dirty="0">
                <a:solidFill>
                  <a:srgbClr val="990099"/>
                </a:solidFill>
              </a:rPr>
              <a:t> phi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công</a:t>
            </a:r>
            <a:r>
              <a:rPr lang="en-US" altLang="en-US" sz="2800" b="1" i="1" dirty="0">
                <a:solidFill>
                  <a:srgbClr val="99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ơi</a:t>
            </a:r>
            <a:r>
              <a:rPr lang="en-US" altLang="en-US" sz="2800" b="1" i="1" dirty="0">
                <a:solidFill>
                  <a:srgbClr val="990099"/>
                </a:solidFill>
              </a:rPr>
              <a:t>”</a:t>
            </a:r>
            <a:r>
              <a:rPr lang="vi-VN" altLang="en-US" sz="2800" b="1" i="1" dirty="0">
                <a:solidFill>
                  <a:srgbClr val="990099"/>
                </a:solidFill>
              </a:rPr>
              <a:t>-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Nhạc</a:t>
            </a:r>
            <a:r>
              <a:rPr lang="en-US" altLang="en-US" sz="2800" b="1" i="1" dirty="0">
                <a:solidFill>
                  <a:srgbClr val="99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sĩ</a:t>
            </a:r>
            <a:r>
              <a:rPr lang="en-US" altLang="en-US" sz="2800" b="1" i="1" dirty="0">
                <a:solidFill>
                  <a:srgbClr val="990099"/>
                </a:solidFill>
              </a:rPr>
              <a:t>: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Xuân</a:t>
            </a:r>
            <a:r>
              <a:rPr lang="en-US" altLang="en-US" sz="2800" b="1" i="1" dirty="0">
                <a:solidFill>
                  <a:srgbClr val="990099"/>
                </a:solidFill>
              </a:rPr>
              <a:t> </a:t>
            </a:r>
            <a:r>
              <a:rPr lang="en-US" altLang="en-US" sz="2800" b="1" i="1" dirty="0" err="1">
                <a:solidFill>
                  <a:srgbClr val="990099"/>
                </a:solidFill>
              </a:rPr>
              <a:t>Giao</a:t>
            </a:r>
            <a:endParaRPr lang="en-US" altLang="en-US" sz="2800" dirty="0">
              <a:solidFill>
                <a:srgbClr val="990099"/>
              </a:solidFill>
            </a:endParaRPr>
          </a:p>
        </p:txBody>
      </p:sp>
      <p:pic>
        <p:nvPicPr>
          <p:cNvPr id="2" name="Cô hát anh phi công ơi">
            <a:hlinkClick r:id="" action="ppaction://media"/>
            <a:extLst>
              <a:ext uri="{FF2B5EF4-FFF2-40B4-BE49-F238E27FC236}">
                <a16:creationId xmlns:a16="http://schemas.microsoft.com/office/drawing/2014/main" id="{B329CA85-84C7-5DB4-4DF7-95F42E040A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" y="6190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810"/>
    </mc:Choice>
    <mc:Fallback xmlns="">
      <p:transition spd="slow" advClick="0" advTm="6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7404C-7EE7-5BC4-7EFC-9C9B999A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13276618638159969">
            <a:hlinkClick r:id="" action="ppaction://media"/>
            <a:extLst>
              <a:ext uri="{FF2B5EF4-FFF2-40B4-BE49-F238E27FC236}">
                <a16:creationId xmlns:a16="http://schemas.microsoft.com/office/drawing/2014/main" id="{6BEC4154-429B-10FE-9C32-269E1BE1F742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9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867"/>
    </mc:Choice>
    <mc:Fallback xmlns="">
      <p:transition spd="slow" advClick="0" advTm="7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6B289-AACD-C15E-AC38-2F76EE1DF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6"/>
            <a:ext cx="12191999" cy="6851263"/>
          </a:xfrm>
          <a:prstGeom prst="rect">
            <a:avLst/>
          </a:prstGeom>
        </p:spPr>
      </p:pic>
      <p:sp>
        <p:nvSpPr>
          <p:cNvPr id="11" name="ISPRING_QUIZ_SHAPE0">
            <a:extLst>
              <a:ext uri="{FF2B5EF4-FFF2-40B4-BE49-F238E27FC236}">
                <a16:creationId xmlns:a16="http://schemas.microsoft.com/office/drawing/2014/main" id="{91CEAFA4-FD8C-8653-35FA-1D0F4D5AC0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SPRING_QUIZ_SHAPE1">
            <a:extLst>
              <a:ext uri="{FF2B5EF4-FFF2-40B4-BE49-F238E27FC236}">
                <a16:creationId xmlns:a16="http://schemas.microsoft.com/office/drawing/2014/main" id="{6BEAABC0-48C1-51AB-3B3F-0E42C6CB7F7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8" name="ISPRING_QUIZ_SHAPE2">
            <a:extLst>
              <a:ext uri="{FF2B5EF4-FFF2-40B4-BE49-F238E27FC236}">
                <a16:creationId xmlns:a16="http://schemas.microsoft.com/office/drawing/2014/main" id="{BFEE768E-9AC9-FFBF-1295-35DD0FDD6FCB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20" name="ISPRING_QUIZ_SHAPE3">
            <a:extLst>
              <a:ext uri="{FF2B5EF4-FFF2-40B4-BE49-F238E27FC236}">
                <a16:creationId xmlns:a16="http://schemas.microsoft.com/office/drawing/2014/main" id="{496F766E-9F4D-43CD-688A-94F73D37CF4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1" name="ISPRING_QUIZ_SHAPE4">
            <a:extLst>
              <a:ext uri="{FF2B5EF4-FFF2-40B4-BE49-F238E27FC236}">
                <a16:creationId xmlns:a16="http://schemas.microsoft.com/office/drawing/2014/main" id="{72D9916F-F147-5188-33BF-B88FB1172FEF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481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17DBD199-5607-588C-3091-5AADCF34CC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:a16="http://schemas.microsoft.com/office/drawing/2014/main" id="{55571D7F-A636-1E36-FDAC-179B62230FB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8" name="ISPRING_QUIZ_SHAPE2">
            <a:extLst>
              <a:ext uri="{FF2B5EF4-FFF2-40B4-BE49-F238E27FC236}">
                <a16:creationId xmlns:a16="http://schemas.microsoft.com/office/drawing/2014/main" id="{118AA29F-20D4-6A7D-9CF9-575E811B16CB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2" name="ISPRING_QUIZ_SHAPE3">
            <a:extLst>
              <a:ext uri="{FF2B5EF4-FFF2-40B4-BE49-F238E27FC236}">
                <a16:creationId xmlns:a16="http://schemas.microsoft.com/office/drawing/2014/main" id="{D5A9D4E0-B35F-5EE9-8EBC-F8312F7D943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3" name="ISPRING_QUIZ_SHAPE4">
            <a:extLst>
              <a:ext uri="{FF2B5EF4-FFF2-40B4-BE49-F238E27FC236}">
                <a16:creationId xmlns:a16="http://schemas.microsoft.com/office/drawing/2014/main" id="{19F7209F-3C8D-7CA0-EF8E-E24B79D6074D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22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15833" b="166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242" name="Picture 2" descr="Bye-bye GIFs - Get the best GIF on GIPHY">
            <a:extLst>
              <a:ext uri="{FF2B5EF4-FFF2-40B4-BE49-F238E27FC236}">
                <a16:creationId xmlns:a16="http://schemas.microsoft.com/office/drawing/2014/main" id="{8B585118-B4CB-63B3-8234-0B189121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6" y="628867"/>
            <a:ext cx="7877175" cy="572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90800" y="39624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3200" y="5181600"/>
            <a:ext cx="7010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43200" y="4876800"/>
            <a:ext cx="7010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B8B97169-1DBE-412E-9048-350C33211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143000" cy="1257300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C36716FB-FCB5-43F2-AEBD-03A3993C4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00700"/>
            <a:ext cx="1143000" cy="1257300"/>
          </a:xfrm>
          <a:prstGeom prst="rect">
            <a:avLst/>
          </a:prstGeom>
        </p:spPr>
      </p:pic>
      <p:pic>
        <p:nvPicPr>
          <p:cNvPr id="12" name="Content Placeholder 13">
            <a:extLst>
              <a:ext uri="{FF2B5EF4-FFF2-40B4-BE49-F238E27FC236}">
                <a16:creationId xmlns:a16="http://schemas.microsoft.com/office/drawing/2014/main" id="{93E9A36F-E4A3-423B-A297-94203EB96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02" y="-19050"/>
            <a:ext cx="1142999" cy="1257300"/>
          </a:xfrm>
          <a:prstGeom prst="rect">
            <a:avLst/>
          </a:prstGeom>
        </p:spPr>
      </p:pic>
      <p:pic>
        <p:nvPicPr>
          <p:cNvPr id="13" name="Content Placeholder 13">
            <a:extLst>
              <a:ext uri="{FF2B5EF4-FFF2-40B4-BE49-F238E27FC236}">
                <a16:creationId xmlns:a16="http://schemas.microsoft.com/office/drawing/2014/main" id="{9F1CE9FB-434C-43EF-A58B-A84594B6D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3907" y="5600700"/>
            <a:ext cx="1142999" cy="1257300"/>
          </a:xfrm>
          <a:prstGeom prst="rect">
            <a:avLst/>
          </a:prstGeom>
        </p:spPr>
      </p:pic>
      <p:pic>
        <p:nvPicPr>
          <p:cNvPr id="3" name="Kết thúc bài">
            <a:hlinkClick r:id="" action="ppaction://media"/>
            <a:extLst>
              <a:ext uri="{FF2B5EF4-FFF2-40B4-BE49-F238E27FC236}">
                <a16:creationId xmlns:a16="http://schemas.microsoft.com/office/drawing/2014/main" id="{DF4AB5C5-B071-2280-D112-CDAB6F48AF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4529" y="54770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6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174">
        <p:sndAc>
          <p:stSnd>
            <p:snd r:embed="rId6" name="applause.wav"/>
          </p:stSnd>
        </p:sndAc>
      </p:transition>
    </mc:Choice>
    <mc:Fallback xmlns="">
      <p:transition spd="slow" advClick="0" advTm="20174"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1F6EAB-AB87-442D-90AF-ED074C2FCF4A}:473"/>
  <p:tag name="GENSWF_ADVANCE_TIME" val="64.810"/>
  <p:tag name="ISPRING_CUSTOM_TIMING_USED" val="1"/>
  <p:tag name="ISPRING_SLIDE_INDENT_LEVEL" val="0"/>
  <p:tag name="ISPRING_SLIDE_ID_2" val="{AF3056B6-7B4F-4F6D-A28D-50B0E93F09CB}"/>
  <p:tag name="TIMING" val="|0.001|0.001|0.0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266406-13E9-435C-AC57-3D2BDEC2CFB9}:485"/>
  <p:tag name="GENSWF_ADVANCE_TIME" val="74.867"/>
  <p:tag name="TIMING" val="|0.001"/>
  <p:tag name="ISPRING_CUSTOM_TIMING_USED" val="1"/>
  <p:tag name="ISPRING_SLIDE_INDENT_LEVEL" val="0"/>
  <p:tag name="ISPRING_SLIDE_ID_2" val="{AF616593-459E-4177-B603-16128CF2591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FULL_PATH" val="D:\Hương 22-23\VĐMH_Hương A5\VĐMH Em đi qua ngã tư đường phố- Thanh tra- Ng Hương A5\quiz\quiz5.quiz"/>
  <p:tag name="ISPRING_QUIZ_RELATIVE_PATH" val="VĐMH Em đi qua ngã tư đường phố- Thanh tra- Ng Hương A5\quiz\quiz5.quiz"/>
  <p:tag name="ISPRING_SLIDE_ID_2" val="{C89FB13A-81DC-43AC-9416-D7D07A6085F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Hương 22-23\VĐMH_Hương A5\VĐMH Em đi qua ngã tư đường phố- Thanh tra- Ng Hương A5\quiz\quiz2.quiz"/>
  <p:tag name="ISPRING_QUIZ_RELATIVE_PATH" val="VĐMH Em đi qua ngã tư đường phố- Thanh tra- Ng Hương A5\quiz\quiz2.quiz"/>
  <p:tag name="GENSWF_ADVANCE_TIME" val="5.000"/>
  <p:tag name="ISPRING_CUSTOM_TIMING_USED" val="1"/>
  <p:tag name="ISPRING_SLIDE_ID_2" val="{6BA8EE24-335A-4426-BB69-AD873E86F0B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36504D-E5FC-43DE-A217-FA2D026500B9}:464"/>
  <p:tag name="GENSWF_ADVANCE_TIME" val="20.174"/>
  <p:tag name="TIMING" val="|0.9"/>
  <p:tag name="ISPRING_CUSTOM_TIMING_USED" val="1"/>
  <p:tag name="ISPRING_SLIDE_INDENT_LEVEL" val="0"/>
  <p:tag name="ISPRING_SLIDE_ID_2" val="{747E8A45-4D8A-455A-A9AB-3BDAA8E2221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Widescreen</PresentationFormat>
  <Paragraphs>10</Paragraphs>
  <Slides>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2023-04-22T09:38:48Z</dcterms:created>
  <dcterms:modified xsi:type="dcterms:W3CDTF">2023-04-22T09:39:00Z</dcterms:modified>
</cp:coreProperties>
</file>