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76" r:id="rId2"/>
    <p:sldId id="482" r:id="rId3"/>
    <p:sldId id="453" r:id="rId4"/>
    <p:sldId id="465" r:id="rId5"/>
    <p:sldId id="493" r:id="rId6"/>
    <p:sldId id="490" r:id="rId7"/>
    <p:sldId id="4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01FD0-35C2-45E6-B3D8-F1E47A858D05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F5D9B-9D39-4FD5-A0E1-C2F52657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77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2F973-3A49-45C7-B4F5-2CAF2DC4D8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60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2F973-3A49-45C7-B4F5-2CAF2DC4D8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47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2F973-3A49-45C7-B4F5-2CAF2DC4D8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93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2F973-3A49-45C7-B4F5-2CAF2DC4D8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3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2F973-3A49-45C7-B4F5-2CAF2DC4D8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52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2F973-3A49-45C7-B4F5-2CAF2DC4D8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87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2F973-3A49-45C7-B4F5-2CAF2DC4D8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70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2BE23-BB19-1E0E-73BC-6E873A06A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20DF75-05C6-7822-51F3-B25CEF1E4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05C24-1B0A-A536-7668-335432090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B42C-F616-4EC0-9B26-5DAFD298195C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E5556-4A9B-91D0-91E0-8DDB1BD51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85FAF-1BB5-AC13-A085-4E7692FF0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1DD4-47B9-4B38-A31F-0863F87F3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2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07870-55BD-C22C-C40C-1400677AF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DF7FBF-205C-733A-9A65-AB3800081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9C86C-DD57-8466-CD41-A81D2FECE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B42C-F616-4EC0-9B26-5DAFD298195C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C8645-4C56-01E1-5AA9-3CA923EEB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42C0D-BB92-1DCF-1D25-574CED418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1DD4-47B9-4B38-A31F-0863F87F3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8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3ABEEB-9975-85D0-1652-A1C3C18980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93C975-F2D9-2351-C055-EBB786CE3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F4B7C-AA70-46E1-C3B6-8EF9ADE7C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B42C-F616-4EC0-9B26-5DAFD298195C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2AFAB-45A4-230C-C4CD-4440A966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F74F1-71F6-A702-2F70-0DD597C66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1DD4-47B9-4B38-A31F-0863F87F3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7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F40A-E65C-3F06-AC2E-47D8EAB42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F5B62-0F2E-D4A6-56D7-050B25CBA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B892B-26ED-5574-2984-167349B41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B42C-F616-4EC0-9B26-5DAFD298195C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2BA15-B22B-5893-C6E3-F783E51F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C1880-CEEB-4499-BC1B-726338EFA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1DD4-47B9-4B38-A31F-0863F87F3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6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11A22-F84A-8E79-E45D-449F9988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88034-0998-D923-6935-D02497F2B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B1238-60B1-A4A1-4703-3D2CCE50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B42C-F616-4EC0-9B26-5DAFD298195C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72BB3-D46F-CC8C-FB07-1458FC1EE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426D8-CF84-9FFC-8C06-66EAAC645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1DD4-47B9-4B38-A31F-0863F87F3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39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3FF8B-AF62-4B3D-D144-6D7E950FD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80F06-537F-2ADE-AE8D-3462EA62F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237B7-9BA9-FD0F-8E3B-2D9C66008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E6FD8-BC80-8DE5-7279-67ECF013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B42C-F616-4EC0-9B26-5DAFD298195C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77D6B6-70B0-235F-9E64-FB9A9DDB7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C4AD89-FE56-DFD9-C4AA-4D0E5F17C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1DD4-47B9-4B38-A31F-0863F87F3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1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55785-81E8-D16C-D341-E3AB8E639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3ECE9-1D5F-A4F4-6A86-99DA582BC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5BF1F6-E7A1-C671-66B1-8A1298004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5DF187-39AD-1CE2-9BFF-27074F3850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103DF5-4906-8EA4-3FB3-57310A5D3C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AE35F1-2043-DEC0-05FE-AE91A5F7E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B42C-F616-4EC0-9B26-5DAFD298195C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CEE091-0655-93A8-DC32-75B4017C1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EC552C-D92D-10DA-88F8-FF173EC71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1DD4-47B9-4B38-A31F-0863F87F3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2A3E7-DEE0-7AA1-3F26-B065325E1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75D741-3B05-494C-E540-073AFE4B1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B42C-F616-4EC0-9B26-5DAFD298195C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942CC5-0911-12D1-0BE4-3FB865C88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80CC2-5C6F-C695-B650-5A9B756A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1DD4-47B9-4B38-A31F-0863F87F3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7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286351-2836-50FB-328D-73A30BBD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B42C-F616-4EC0-9B26-5DAFD298195C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96E865-6769-36BF-F100-92A570EEC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18945-C141-3D49-1565-CA8EA5FA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1DD4-47B9-4B38-A31F-0863F87F3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4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45B2A-0EC3-AA27-D9F0-83FFCC079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B7350-996E-4015-748B-A9513780D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E787F-3AB5-4507-473E-AE2B01989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692A4-D08B-F077-F613-A88474DEC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B42C-F616-4EC0-9B26-5DAFD298195C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AA3B1-1901-5EDD-90ED-276918F58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E6C5D-1339-F4AE-ED39-609BFAB2D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1DD4-47B9-4B38-A31F-0863F87F3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1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85380-D7C1-2803-57A8-166F559DF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16DDD0-79F5-6824-BCEC-88ECFEFE0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21A93-8C27-B435-F946-371EA35E9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440EC-53A7-F1FE-4EA5-25B170190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B42C-F616-4EC0-9B26-5DAFD298195C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529796-0E7C-D738-7FDE-55431B114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377AE-BD1D-AD96-BA79-E0DF0AC1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51DD4-47B9-4B38-A31F-0863F87F3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1CB745-7376-263E-3516-46B441A61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33095-3A4A-F2CF-894F-445E77EF0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67152-945D-24FD-6555-94406622A7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2B42C-F616-4EC0-9B26-5DAFD298195C}" type="datetimeFigureOut">
              <a:rPr lang="en-US" smtClean="0"/>
              <a:t>22/4/2023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6ABEC-5A3A-230C-A5F9-AD960ADF8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34ECD-CF5F-8436-831F-BE0A6788A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51DD4-47B9-4B38-A31F-0863F87F3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1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1.m4a"/><Relationship Id="rId7" Type="http://schemas.openxmlformats.org/officeDocument/2006/relationships/notesSlide" Target="../notesSlides/notesSlide3.xml"/><Relationship Id="rId2" Type="http://schemas.microsoft.com/office/2007/relationships/media" Target="../media/media1.m4a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2.m4a"/><Relationship Id="rId4" Type="http://schemas.microsoft.com/office/2007/relationships/media" Target="../media/media2.m4a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microsoft.com/office/2007/relationships/media" Target="../media/media3.mp3"/><Relationship Id="rId7" Type="http://schemas.openxmlformats.org/officeDocument/2006/relationships/image" Target="../media/image6.png"/><Relationship Id="rId2" Type="http://schemas.openxmlformats.org/officeDocument/2006/relationships/audio" Target="NULL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8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4.mp3"/><Relationship Id="rId7" Type="http://schemas.openxmlformats.org/officeDocument/2006/relationships/image" Target="../media/image9.jpg"/><Relationship Id="rId2" Type="http://schemas.openxmlformats.org/officeDocument/2006/relationships/audio" Target="NULL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5.mp4"/><Relationship Id="rId2" Type="http://schemas.openxmlformats.org/officeDocument/2006/relationships/video" Target="NULL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8D0673-F051-01CC-E178-1AA8ABBD81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446"/>
            <a:ext cx="12192000" cy="69344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FCB8DA-9276-48D0-DCCF-83CF65EEEAE9}"/>
              </a:ext>
            </a:extLst>
          </p:cNvPr>
          <p:cNvSpPr txBox="1"/>
          <p:nvPr/>
        </p:nvSpPr>
        <p:spPr>
          <a:xfrm>
            <a:off x="4230858" y="2849100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9E693DCB-592A-97B9-B569-993372CBBB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SPRING_QUIZ_SHAPE1">
            <a:extLst>
              <a:ext uri="{FF2B5EF4-FFF2-40B4-BE49-F238E27FC236}">
                <a16:creationId xmlns:a16="http://schemas.microsoft.com/office/drawing/2014/main" id="{1DA7F2BB-D747-3A82-E910-2291C2B5621E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9" name="ISPRING_QUIZ_SHAPE2">
            <a:extLst>
              <a:ext uri="{FF2B5EF4-FFF2-40B4-BE49-F238E27FC236}">
                <a16:creationId xmlns:a16="http://schemas.microsoft.com/office/drawing/2014/main" id="{B37D7D08-78EA-6CC4-2318-07C3D79CFB8B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1" name="ISPRING_QUIZ_SHAPE3">
            <a:extLst>
              <a:ext uri="{FF2B5EF4-FFF2-40B4-BE49-F238E27FC236}">
                <a16:creationId xmlns:a16="http://schemas.microsoft.com/office/drawing/2014/main" id="{31105EEC-1FAC-81BF-417E-D499D91EFCAE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2" name="ISPRING_QUIZ_SHAPE4">
            <a:extLst>
              <a:ext uri="{FF2B5EF4-FFF2-40B4-BE49-F238E27FC236}">
                <a16:creationId xmlns:a16="http://schemas.microsoft.com/office/drawing/2014/main" id="{B644595C-2DE8-5F60-CC91-87AE9E3824B0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76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B85023-CEDA-8F04-BC3D-D7DE9E278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219214" cy="6842760"/>
          </a:xfrm>
          <a:prstGeom prst="rect">
            <a:avLst/>
          </a:prstGeom>
        </p:spPr>
      </p:pic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FCD9ACD5-1B1F-677C-DA88-C6D56CBA14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>
            <a:extLst>
              <a:ext uri="{FF2B5EF4-FFF2-40B4-BE49-F238E27FC236}">
                <a16:creationId xmlns:a16="http://schemas.microsoft.com/office/drawing/2014/main" id="{17F78AD9-FC62-B05B-5A9E-610AA1BCAEBD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0" name="ISPRING_QUIZ_SHAPE2">
            <a:extLst>
              <a:ext uri="{FF2B5EF4-FFF2-40B4-BE49-F238E27FC236}">
                <a16:creationId xmlns:a16="http://schemas.microsoft.com/office/drawing/2014/main" id="{39421711-0E69-DDBE-FD6F-DA23BD8A7025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3" name="ISPRING_QUIZ_SHAPE3">
            <a:extLst>
              <a:ext uri="{FF2B5EF4-FFF2-40B4-BE49-F238E27FC236}">
                <a16:creationId xmlns:a16="http://schemas.microsoft.com/office/drawing/2014/main" id="{C46742E9-5524-AA62-1D75-384266E984DA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4" name="ISPRING_QUIZ_SHAPE4">
            <a:extLst>
              <a:ext uri="{FF2B5EF4-FFF2-40B4-BE49-F238E27FC236}">
                <a16:creationId xmlns:a16="http://schemas.microsoft.com/office/drawing/2014/main" id="{22108A1A-FDE0-5960-14B0-BC283FB1AA9C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594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B62DA-334C-FDFC-5AA5-43796361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âu 1">
            <a:hlinkClick r:id="" action="ppaction://media"/>
            <a:extLst>
              <a:ext uri="{FF2B5EF4-FFF2-40B4-BE49-F238E27FC236}">
                <a16:creationId xmlns:a16="http://schemas.microsoft.com/office/drawing/2014/main" id="{E77BB8A2-E6DD-3DCC-2EBA-559289350A5F}"/>
              </a:ext>
            </a:extLst>
          </p:cNvPr>
          <p:cNvPicPr>
            <a:picLocks noGrp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1026" name="Picture 2" descr="Tổng hợp 83+ hình về hình mô hình ngã tư đường phố - daotaonec.edu.vn">
            <a:extLst>
              <a:ext uri="{FF2B5EF4-FFF2-40B4-BE49-F238E27FC236}">
                <a16:creationId xmlns:a16="http://schemas.microsoft.com/office/drawing/2014/main" id="{B8746AB2-D728-1900-92C4-55B1C2B0F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E42C5A-2C2A-CD2C-EF04-0BF1D303CDFF}"/>
              </a:ext>
            </a:extLst>
          </p:cNvPr>
          <p:cNvSpPr txBox="1"/>
          <p:nvPr/>
        </p:nvSpPr>
        <p:spPr>
          <a:xfrm>
            <a:off x="1372772" y="775256"/>
            <a:ext cx="10819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các con tham gia giao thông ở ngã tư đường phố hay trên bất kì các PTGT nào, chúng ta cần chú ý điều gì? </a:t>
            </a:r>
            <a:endParaRPr lang="en-US" sz="1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bài gì">
            <a:hlinkClick r:id="" action="ppaction://media"/>
            <a:extLst>
              <a:ext uri="{FF2B5EF4-FFF2-40B4-BE49-F238E27FC236}">
                <a16:creationId xmlns:a16="http://schemas.microsoft.com/office/drawing/2014/main" id="{2DFF727B-F4A6-9C7E-0195-F955B7E8EACD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8329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44857">
        <p15:prstTrans prst="wind"/>
      </p:transition>
    </mc:Choice>
    <mc:Fallback xmlns="">
      <p:transition spd="slow" advClick="0" advTm="448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9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19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8EF827B-FB34-1FD7-47B4-A1EF6F89C9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pic>
        <p:nvPicPr>
          <p:cNvPr id="10" name="57529158606259536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950" end="375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08680" y="4501834"/>
            <a:ext cx="487363" cy="487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194D17-7375-1A50-B94B-8659CD9E0A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695" y="492653"/>
            <a:ext cx="7174523" cy="58726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069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662"/>
    </mc:Choice>
    <mc:Fallback xmlns="">
      <p:transition spd="slow" advClick="0" advTm="16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6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23B127AA-1C6C-BAE5-5276-985BE4003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SPRING_QUIZ_SHAPE1">
            <a:extLst>
              <a:ext uri="{FF2B5EF4-FFF2-40B4-BE49-F238E27FC236}">
                <a16:creationId xmlns:a16="http://schemas.microsoft.com/office/drawing/2014/main" id="{F87CBD7D-9C44-3E2A-715E-49B4267BCB8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5" name="ISPRING_QUIZ_SHAPE2">
            <a:extLst>
              <a:ext uri="{FF2B5EF4-FFF2-40B4-BE49-F238E27FC236}">
                <a16:creationId xmlns:a16="http://schemas.microsoft.com/office/drawing/2014/main" id="{04808BF7-ACE2-CB66-7F05-A85D72E351DA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7" name="ISPRING_QUIZ_SHAPE3">
            <a:extLst>
              <a:ext uri="{FF2B5EF4-FFF2-40B4-BE49-F238E27FC236}">
                <a16:creationId xmlns:a16="http://schemas.microsoft.com/office/drawing/2014/main" id="{F16C7BD7-0A66-DA96-A153-1D4A53CF31BC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8" name="ISPRING_QUIZ_SHAPE4">
            <a:extLst>
              <a:ext uri="{FF2B5EF4-FFF2-40B4-BE49-F238E27FC236}">
                <a16:creationId xmlns:a16="http://schemas.microsoft.com/office/drawing/2014/main" id="{E048055A-CF1F-DE34-6BF0-6652A9AD0FAA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5388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8E792B-86FB-7F00-C211-207C66AAD4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CE3E01-087A-80C3-FAF7-1822E3D469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947" y="1369643"/>
            <a:ext cx="6235399" cy="4118714"/>
          </a:xfrm>
          <a:prstGeom prst="rect">
            <a:avLst/>
          </a:prstGeom>
        </p:spPr>
      </p:pic>
      <p:pic>
        <p:nvPicPr>
          <p:cNvPr id="8" name="bài hát">
            <a:hlinkClick r:id="" action="ppaction://media"/>
            <a:extLst>
              <a:ext uri="{FF2B5EF4-FFF2-40B4-BE49-F238E27FC236}">
                <a16:creationId xmlns:a16="http://schemas.microsoft.com/office/drawing/2014/main" id="{56182996-C49F-39E5-F018-5202B63C2E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920" end="52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595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m Đi Qua Ngã Tư Đường Phố - Nhạc Thiếu Nhi Hoạt Hình Vui Nhộn">
            <a:hlinkClick r:id="" action="ppaction://media"/>
            <a:extLst>
              <a:ext uri="{FF2B5EF4-FFF2-40B4-BE49-F238E27FC236}">
                <a16:creationId xmlns:a16="http://schemas.microsoft.com/office/drawing/2014/main" id="{3D243165-56C8-EA12-7199-A49063FA8E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10234" end="71028.6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963036-B6F1-7409-38B8-87E9AC1EB301}"/>
              </a:ext>
            </a:extLst>
          </p:cNvPr>
          <p:cNvSpPr txBox="1"/>
          <p:nvPr/>
        </p:nvSpPr>
        <p:spPr>
          <a:xfrm>
            <a:off x="2662989" y="16023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800" b="1" i="1" dirty="0" err="1">
                <a:solidFill>
                  <a:srgbClr val="990099"/>
                </a:solidFill>
              </a:rPr>
              <a:t>Trẻ</a:t>
            </a:r>
            <a:r>
              <a:rPr lang="en-US" altLang="en-US" sz="1800" b="1" i="1" dirty="0">
                <a:solidFill>
                  <a:srgbClr val="990099"/>
                </a:solidFill>
              </a:rPr>
              <a:t> </a:t>
            </a:r>
            <a:r>
              <a:rPr lang="en-US" altLang="en-US" b="1" i="1" dirty="0" err="1">
                <a:solidFill>
                  <a:srgbClr val="990099"/>
                </a:solidFill>
              </a:rPr>
              <a:t>hát</a:t>
            </a:r>
            <a:r>
              <a:rPr lang="en-US" altLang="en-US" b="1" i="1" dirty="0">
                <a:solidFill>
                  <a:srgbClr val="990099"/>
                </a:solidFill>
              </a:rPr>
              <a:t> </a:t>
            </a:r>
            <a:r>
              <a:rPr lang="en-US" altLang="en-US" b="1" i="1" dirty="0" err="1">
                <a:solidFill>
                  <a:srgbClr val="990099"/>
                </a:solidFill>
              </a:rPr>
              <a:t>bài</a:t>
            </a:r>
            <a:r>
              <a:rPr lang="en-US" altLang="en-US" b="1" i="1" dirty="0">
                <a:solidFill>
                  <a:srgbClr val="990099"/>
                </a:solidFill>
              </a:rPr>
              <a:t> </a:t>
            </a:r>
            <a:r>
              <a:rPr lang="en-US" altLang="en-US" b="1" i="1" dirty="0" err="1">
                <a:solidFill>
                  <a:srgbClr val="990099"/>
                </a:solidFill>
              </a:rPr>
              <a:t>Em</a:t>
            </a:r>
            <a:r>
              <a:rPr lang="en-US" altLang="en-US" b="1" i="1" dirty="0">
                <a:solidFill>
                  <a:srgbClr val="990099"/>
                </a:solidFill>
              </a:rPr>
              <a:t> </a:t>
            </a:r>
            <a:r>
              <a:rPr lang="en-US" altLang="en-US" b="1" i="1" dirty="0" err="1">
                <a:solidFill>
                  <a:srgbClr val="990099"/>
                </a:solidFill>
              </a:rPr>
              <a:t>đi</a:t>
            </a:r>
            <a:r>
              <a:rPr lang="en-US" altLang="en-US" b="1" i="1" dirty="0">
                <a:solidFill>
                  <a:srgbClr val="990099"/>
                </a:solidFill>
              </a:rPr>
              <a:t> qua </a:t>
            </a:r>
            <a:r>
              <a:rPr lang="en-US" altLang="en-US" b="1" i="1" dirty="0" err="1">
                <a:solidFill>
                  <a:srgbClr val="990099"/>
                </a:solidFill>
              </a:rPr>
              <a:t>ngã</a:t>
            </a:r>
            <a:r>
              <a:rPr lang="en-US" altLang="en-US" b="1" i="1" dirty="0">
                <a:solidFill>
                  <a:srgbClr val="990099"/>
                </a:solidFill>
              </a:rPr>
              <a:t> </a:t>
            </a:r>
            <a:r>
              <a:rPr lang="en-US" altLang="en-US" b="1" i="1" dirty="0" err="1">
                <a:solidFill>
                  <a:srgbClr val="990099"/>
                </a:solidFill>
              </a:rPr>
              <a:t>tư</a:t>
            </a:r>
            <a:r>
              <a:rPr lang="en-US" altLang="en-US" b="1" i="1" dirty="0">
                <a:solidFill>
                  <a:srgbClr val="990099"/>
                </a:solidFill>
              </a:rPr>
              <a:t> </a:t>
            </a:r>
            <a:r>
              <a:rPr lang="en-US" altLang="en-US" b="1" i="1" dirty="0" err="1">
                <a:solidFill>
                  <a:srgbClr val="990099"/>
                </a:solidFill>
              </a:rPr>
              <a:t>đường</a:t>
            </a:r>
            <a:r>
              <a:rPr lang="en-US" altLang="en-US" b="1" i="1" dirty="0">
                <a:solidFill>
                  <a:srgbClr val="990099"/>
                </a:solidFill>
              </a:rPr>
              <a:t> </a:t>
            </a:r>
            <a:r>
              <a:rPr lang="en-US" altLang="en-US" b="1" i="1" dirty="0" err="1">
                <a:solidFill>
                  <a:srgbClr val="990099"/>
                </a:solidFill>
              </a:rPr>
              <a:t>phố</a:t>
            </a:r>
            <a:r>
              <a:rPr lang="en-US" altLang="en-US" b="1" i="1" dirty="0">
                <a:solidFill>
                  <a:srgbClr val="990099"/>
                </a:solidFill>
              </a:rPr>
              <a:t> </a:t>
            </a:r>
          </a:p>
          <a:p>
            <a:pPr algn="ctr"/>
            <a:r>
              <a:rPr lang="en-US" altLang="en-US" b="1" i="1" dirty="0" err="1">
                <a:solidFill>
                  <a:srgbClr val="990099"/>
                </a:solidFill>
              </a:rPr>
              <a:t>Nhạc</a:t>
            </a:r>
            <a:r>
              <a:rPr lang="en-US" altLang="en-US" b="1" i="1" dirty="0">
                <a:solidFill>
                  <a:srgbClr val="990099"/>
                </a:solidFill>
              </a:rPr>
              <a:t> </a:t>
            </a:r>
            <a:r>
              <a:rPr lang="en-US" altLang="en-US" b="1" i="1" dirty="0" err="1">
                <a:solidFill>
                  <a:srgbClr val="990099"/>
                </a:solidFill>
              </a:rPr>
              <a:t>sĩ</a:t>
            </a:r>
            <a:r>
              <a:rPr lang="en-US" altLang="en-US" sz="1800" b="1" i="1" dirty="0">
                <a:solidFill>
                  <a:srgbClr val="990099"/>
                </a:solidFill>
              </a:rPr>
              <a:t>: Hoàng Văn </a:t>
            </a:r>
            <a:r>
              <a:rPr lang="en-US" altLang="en-US" sz="1800" b="1" i="1" dirty="0" err="1">
                <a:solidFill>
                  <a:srgbClr val="990099"/>
                </a:solidFill>
              </a:rPr>
              <a:t>Yến</a:t>
            </a:r>
            <a:endParaRPr lang="en-US" altLang="en-US" sz="1800" dirty="0">
              <a:solidFill>
                <a:srgbClr val="9900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477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171"/>
    </mc:Choice>
    <mc:Fallback xmlns="">
      <p:transition spd="slow" advClick="0" advTm="451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9EE6C8-F832-4EF1-9499-4A5A8432CAA4}:476"/>
  <p:tag name="GENSWF_ADVANCE_TIME" val="5.000"/>
  <p:tag name="ISPRING_CUSTOM_TIMING_USED" val="1"/>
  <p:tag name="ISPRING_SLIDE_INDENT_LEVEL" val="0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D:\Hương 22-23\VĐMH_Hương A5\VĐMH Em đi qua ngã tư đường phố- Thanh tra- Ng Hương A5\quiz\quiz1.quiz"/>
  <p:tag name="ISPRING_QUIZ_RELATIVE_PATH" val="VĐMH Em đi qua ngã tư đường phố- Thanh tra- Ng Hương A5\quiz\quiz1.quiz"/>
  <p:tag name="ISPRING_SLIDE_ID_2" val="{201E142A-3021-48F4-8BC8-2BC1DF50F48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56D961E-C192-4A58-B7FB-0142EBE97FEF}:482"/>
  <p:tag name="GENSWF_ADVANCE_TIME" val="5.000"/>
  <p:tag name="ISPRING_CUSTOM_TIMING_USED" val="1"/>
  <p:tag name="ISPRING_SLIDE_INDENT_LEVEL" val="0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.quiz"/>
  <p:tag name="ISPRING_QUIZ_FULL_PATH" val="D:\Hương 22-23\VĐMH_Hương A5\VĐMH Em đi qua ngã tư đường phố- Thanh tra- Ng Hương A5\quiz\quiz3.quiz"/>
  <p:tag name="ISPRING_QUIZ_RELATIVE_PATH" val="VĐMH Em đi qua ngã tư đường phố- Thanh tra- Ng Hương A5\quiz\quiz3.quiz"/>
  <p:tag name="ISPRING_SLIDE_ID_2" val="{FA339E99-FBB1-4F93-AEA7-C9A9626C544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9C35EA-5DDD-4BCA-9BF7-A1391E4F7CC7}:453"/>
  <p:tag name="GENSWF_ADVANCE_TIME" val="44.857"/>
  <p:tag name="TIMING" val="|0.001|0.5|0.5|11.906"/>
  <p:tag name="ISPRING_CUSTOM_TIMING_USED" val="1"/>
  <p:tag name="ISPRING_SLIDE_INDENT_LEVEL" val="0"/>
  <p:tag name="ISPRING_SLIDE_ID_2" val="{4148E391-5F9F-41A8-9BC2-5B613512D1F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8EE492-4E7D-4433-A165-E0C2F42F5045}:465"/>
  <p:tag name="GENSWF_ADVANCE_TIME" val="16.662"/>
  <p:tag name="ISPRING_CUSTOM_TIMING_USED" val="1"/>
  <p:tag name="ISPRING_SLIDE_INDENT_LEVEL" val="0"/>
  <p:tag name="ISPRING_SLIDE_ID_2" val="{03813DF6-AA27-4344-921D-21BA7356F3AF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4.quiz"/>
  <p:tag name="ISPRING_QUIZ_FULL_PATH" val="D:\Hương 22-23\VĐMH_Hương A5\VĐMH Em đi qua ngã tư đường phố- Thanh tra- Ng Hương A5\quiz\quiz4.quiz"/>
  <p:tag name="ISPRING_QUIZ_RELATIVE_PATH" val="VĐMH Em đi qua ngã tư đường phố- Thanh tra- Ng Hương A5\quiz\quiz4.quiz"/>
  <p:tag name="GENSWF_ADVANCE_TIME" val="5.000"/>
  <p:tag name="ISPRING_CUSTOM_TIMING_USED" val="1"/>
  <p:tag name="ISPRING_SLIDE_ID_2" val="{393E6F38-40B4-4EC8-B312-A4343AD07C66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E44B0C-1C35-45E4-8ABC-1ACEB2BE51D9}:490"/>
  <p:tag name="GENSWF_ADVANCE_TIME" val="5.000"/>
  <p:tag name="TIMING" val="|0.001"/>
  <p:tag name="ISPRING_CUSTOM_TIMING_USED" val="1"/>
  <p:tag name="ISPRING_SLIDE_INDENT_LEVEL" val="0"/>
  <p:tag name="ISPRING_SLIDE_ID_2" val="{9C9721E6-B6F4-4D32-88C7-CAD80EE2D8A0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2E4924-120B-413A-BE1A-13B09DE51CB5}:471"/>
  <p:tag name="GENSWF_ADVANCE_TIME" val="45.171"/>
  <p:tag name="TIMING" val="|0.001"/>
  <p:tag name="ISPRING_CUSTOM_TIMING_USED" val="1"/>
  <p:tag name="ISPRING_SLIDE_INDENT_LEVEL" val="0"/>
  <p:tag name="ISPRING_SLIDE_ID_2" val="{20729A23-B77D-49A4-ACF1-C0392898438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Widescreen</PresentationFormat>
  <Paragraphs>16</Paragraphs>
  <Slides>7</Slides>
  <Notes>7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Segoe UI</vt:lpstr>
      <vt:lpstr>Segoe UI Semibold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2023-04-22T09:39:44Z</dcterms:created>
  <dcterms:modified xsi:type="dcterms:W3CDTF">2023-04-22T09:39:56Z</dcterms:modified>
</cp:coreProperties>
</file>