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BAN NHÂN DÂN QUẬN </a:t>
            </a:r>
            <a:r>
              <a:rPr lang="en-US" sz="2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LONG BIÊN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/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MẦM NON ĐÔ THỊ </a:t>
            </a:r>
            <a:r>
              <a:rPr lang="en-US" sz="2000" b="1" kern="0" noProof="0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+mj-cs"/>
              </a:rPr>
              <a:t>SÀI ĐỒNG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xmlns="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xmlns="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406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Techsi.vn</cp:lastModifiedBy>
  <cp:revision>70</cp:revision>
  <dcterms:created xsi:type="dcterms:W3CDTF">2016-04-10T13:01:26Z</dcterms:created>
  <dcterms:modified xsi:type="dcterms:W3CDTF">2023-03-13T04:12:25Z</dcterms:modified>
</cp:coreProperties>
</file>