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114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1" Type="http://schemas.openxmlformats.org/officeDocument/2006/relationships/theme" Target="../theme/theme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7.m4a"/><Relationship Id="rId5" Type="http://schemas.openxmlformats.org/officeDocument/2006/relationships/audio" Target="../media/media7.m4a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media" Target="../media/media2.m4a"/><Relationship Id="rId4" Type="http://schemas.openxmlformats.org/officeDocument/2006/relationships/audio" Target="../media/media2.m4a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3.m4a"/><Relationship Id="rId5" Type="http://schemas.openxmlformats.org/officeDocument/2006/relationships/audio" Target="../media/media3.m4a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6" Type="http://schemas.microsoft.com/office/2007/relationships/media" Target="../media/media5.m4a"/><Relationship Id="rId5" Type="http://schemas.openxmlformats.org/officeDocument/2006/relationships/audio" Target="../media/media5.m4a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microsoft.com/office/2007/relationships/media" Target="../media/media6.m4a"/><Relationship Id="rId3" Type="http://schemas.openxmlformats.org/officeDocument/2006/relationships/audio" Target="../media/media6.m4a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44"/>
            <a:ext cx="9144000" cy="63825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6400800" cy="15254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rgbClr val="7030A0"/>
                </a:solidFill>
              </a:rPr>
              <a:t>Chủ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Hiện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tượng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tự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nhiên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Đề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tài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Giáo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viên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err="1" smtClean="0">
                <a:solidFill>
                  <a:srgbClr val="7030A0"/>
                </a:solidFill>
              </a:rPr>
              <a:t>Nguyễn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Thị</a:t>
            </a:r>
            <a:r>
              <a:rPr lang="en-US" dirty="0" smtClean="0">
                <a:solidFill>
                  <a:srgbClr val="7030A0"/>
                </a:solidFill>
              </a:rPr>
              <a:t> thanh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0" y="243119"/>
            <a:ext cx="609600" cy="609600"/>
          </a:xfrm>
          <a:prstGeom prst="rect">
            <a:avLst/>
          </a:prstGeom>
        </p:spPr>
      </p:pic>
      <p:sp>
        <p:nvSpPr>
          <p:cNvPr id="6" name="Title 5"/>
          <p:cNvSpPr/>
          <p:nvPr>
            <p:ph type="ctrTitle"/>
          </p:nvPr>
        </p:nvSpPr>
        <p:spPr>
          <a:xfrm>
            <a:off x="685800" y="3352800"/>
            <a:ext cx="7772400" cy="1470025"/>
          </a:xfrm>
        </p:spPr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3581400" cy="86836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011" y="1143000"/>
            <a:ext cx="3886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" y="4038600"/>
            <a:ext cx="39232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8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4419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038600"/>
            <a:ext cx="4419600" cy="281940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4320" y="133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  <a:endParaRPr lang="en-US" sz="7200" dirty="0">
              <a:solidFill>
                <a:srgbClr val="7030A0"/>
              </a:solidFill>
            </a:endParaRP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4918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9812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2901" y="1417638"/>
            <a:ext cx="4000499" cy="246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777" y="1449556"/>
            <a:ext cx="3657600" cy="246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055" y="4115948"/>
            <a:ext cx="3959648" cy="2213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398195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961999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4094177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6" y="5546774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76400"/>
            <a:ext cx="3352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419600"/>
            <a:ext cx="3361509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895468"/>
            <a:ext cx="2664183" cy="3048264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346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0" y="-18411"/>
            <a:ext cx="3968840" cy="3615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889878"/>
            <a:ext cx="5181600" cy="273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072" y="-18410"/>
            <a:ext cx="4340728" cy="361524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203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7200" dirty="0" smtClean="0"/>
            </a:br>
            <a:br>
              <a:rPr lang="en-US" sz="7200" dirty="0" smtClean="0"/>
            </a:br>
            <a:br>
              <a:rPr lang="en-US" sz="7200" dirty="0"/>
            </a:b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541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600200"/>
            <a:ext cx="4041998" cy="282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05455"/>
            <a:ext cx="4041998" cy="228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73167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443" y="1600200"/>
            <a:ext cx="4115157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43" y="4461947"/>
            <a:ext cx="4143460" cy="2376459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6884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0"/>
            <a:ext cx="9188814" cy="68579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814" y="1796396"/>
            <a:ext cx="9144001" cy="266700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WPS Presentation</Application>
  <PresentationFormat>On-screen Show (4:3)</PresentationFormat>
  <Paragraphs>30</Paragraphs>
  <Slides>11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1_Office Theme</vt:lpstr>
      <vt:lpstr>UBND Quận Long Biên Trường mầm non Long Biên A</vt:lpstr>
      <vt:lpstr>Bé làm gì để bảo vệ môi trường</vt:lpstr>
      <vt:lpstr>Môi trường là những gì xung quanh bé</vt:lpstr>
      <vt:lpstr>Thế nào là môi trường bị ô nhiễm</vt:lpstr>
      <vt:lpstr>PowerPoint 演示文稿</vt:lpstr>
      <vt:lpstr>PowerPoint 演示文稿</vt:lpstr>
      <vt:lpstr>    Vì sao  môi trường bị ô nhiễm</vt:lpstr>
      <vt:lpstr>Xả rác bừa bãi</vt:lpstr>
      <vt:lpstr>PowerPoint 演示文稿</vt:lpstr>
      <vt:lpstr>Bỏ rác đúng nơi quy định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Administrator</cp:lastModifiedBy>
  <cp:revision>38</cp:revision>
  <dcterms:created xsi:type="dcterms:W3CDTF">2020-09-28T09:05:00Z</dcterms:created>
  <dcterms:modified xsi:type="dcterms:W3CDTF">2023-04-09T02:37:19Z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5D2A82A24BE449938D800081F473FF64</vt:lpwstr>
  </property>
  <property fmtid="{D5CDD505-2E9C-101B-9397-08002B2CF9AE}" pid="3" name="KSOProductBuildVer">
    <vt:lpwstr>1033-11.2.0.11516</vt:lpwstr>
  </property>
</Properties>
</file>