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56" r:id="rId4"/>
    <p:sldId id="257" r:id="rId5"/>
    <p:sldId id="258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4" d="100"/>
          <a:sy n="64" d="100"/>
        </p:scale>
        <p:origin x="336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80E0-C53A-49F2-95AD-5A5C9CFDAAE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361C2-7ABF-4EEE-AC67-3B724AAA74F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180E0-C53A-49F2-95AD-5A5C9CFDAAE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361C2-7ABF-4EEE-AC67-3B724AAA74F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47574" y="1714260"/>
            <a:ext cx="6096851" cy="34294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60264" y="281644"/>
            <a:ext cx="48714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(Body)"/>
                <a:ea typeface="+mn-ea"/>
                <a:cs typeface="+mn-cs"/>
              </a:rPr>
              <a:t>UBND QUẬN LONG BIÊN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(Body)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(Body)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29552" y="1861955"/>
            <a:ext cx="6632812" cy="1149423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800000"/>
              </a:avLst>
            </a:prstTxWarp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800" b="1" i="1" u="none" strike="noStrike" kern="1200" cap="none" spc="0" normalizeH="0" baseline="0" noProof="0" dirty="0" smtClean="0">
                <a:solidFill>
                  <a:srgbClr val="00B050"/>
                </a:solidFill>
                <a:effectLst/>
                <a:uLnTx/>
                <a:uFillTx/>
                <a:latin typeface="Albertus" panose="020E0702040304020204" pitchFamily="34" charset="0"/>
              </a:rPr>
              <a:t>TRUYỆN: THỎ</a:t>
            </a:r>
            <a:r>
              <a:rPr kumimoji="0" lang="en-US" sz="4800" b="1" i="1" u="none" strike="noStrike" kern="1200" cap="none" spc="0" normalizeH="0" noProof="0" dirty="0" smtClean="0">
                <a:solidFill>
                  <a:srgbClr val="00B050"/>
                </a:solidFill>
                <a:effectLst/>
                <a:uLnTx/>
                <a:uFillTx/>
                <a:latin typeface="Albertus" panose="020E0702040304020204" pitchFamily="34" charset="0"/>
              </a:rPr>
              <a:t> CON KHÔNG VÂNG LỜI</a:t>
            </a:r>
            <a:endParaRPr kumimoji="0" lang="en-US" sz="4800" b="1" i="1" u="none" strike="noStrike" kern="1200" cap="none" spc="0" normalizeH="0" baseline="0" noProof="0" dirty="0">
              <a:solidFill>
                <a:srgbClr val="00B050"/>
              </a:solidFill>
              <a:effectLst/>
              <a:uLnTx/>
              <a:uFillTx/>
              <a:latin typeface="Albertus" panose="020E0702040304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7574" y="2955243"/>
            <a:ext cx="56733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PHÁT TRIỂN NGÔN NGỮ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5397" y="3862316"/>
            <a:ext cx="4435522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Giáo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viên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: Dương Quỳnh Hoa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Lớp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: 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Nhà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trẻ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D2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6977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65802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8358"/>
            <a:ext cx="12192000" cy="6876357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3605"/>
            <a:ext cx="12192000" cy="6947840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</Words>
  <Application>WPS Presentation</Application>
  <PresentationFormat>Widescreen</PresentationFormat>
  <Paragraphs>10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8" baseType="lpstr">
      <vt:lpstr>Arial</vt:lpstr>
      <vt:lpstr>SimSun</vt:lpstr>
      <vt:lpstr>Wingdings</vt:lpstr>
      <vt:lpstr>Calibri (Body)</vt:lpstr>
      <vt:lpstr>Calibri</vt:lpstr>
      <vt:lpstr>Albertus</vt:lpstr>
      <vt:lpstr>Calibri</vt:lpstr>
      <vt:lpstr>Segoe Print</vt:lpstr>
      <vt:lpstr>Microsoft YaHei</vt:lpstr>
      <vt:lpstr>Arial Unicode MS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126 Xuan Do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3</cp:revision>
  <dcterms:created xsi:type="dcterms:W3CDTF">2022-01-26T14:29:00Z</dcterms:created>
  <dcterms:modified xsi:type="dcterms:W3CDTF">2023-04-09T02:36:17Z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0AAABEBFD27F48228C19C7E76EA497B2</vt:lpwstr>
  </property>
  <property fmtid="{D5CDD505-2E9C-101B-9397-08002B2CF9AE}" pid="3" name="KSOProductBuildVer">
    <vt:lpwstr>1033-11.2.0.11516</vt:lpwstr>
  </property>
</Properties>
</file>