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3"/>
    <p:sldId id="289" r:id="rId4"/>
    <p:sldId id="301" r:id="rId5"/>
    <p:sldId id="284" r:id="rId6"/>
    <p:sldId id="290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15240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thơ: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“Lá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sắp như thế nào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“Búp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non nằm ở đâu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cải non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</a:t>
            </a:r>
            <a:endParaRPr lang="fr-FR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Cho trẻ đọc thơ cùng cô (3-4 lần)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các tổ, nhóm trẻ đọc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 nhân trẻ đọc (2-3 trẻ đọc)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Cho trẻ đọc thơ theo hình thức to- nhỏ, nối tiếp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Cả lớp cùng đọc diễn cảm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*Kết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thúc: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chơi cuốc đất, gieo hạt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Xanh man mát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cải sắp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vòng tròn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Búp cải non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Nằm ngủ giữa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Xanh man mát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cải sắp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vòng tròn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Búp cải non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Nằm ngủ giữa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 trích dẫn: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“Các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“Trong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WPS Presentation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62</cp:revision>
  <dcterms:created xsi:type="dcterms:W3CDTF">2021-09-07T10:29:00Z</dcterms:created>
  <dcterms:modified xsi:type="dcterms:W3CDTF">2023-04-09T02:35:00Z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810010FFAFA3431D8DD0DB030619F0A1</vt:lpwstr>
  </property>
  <property fmtid="{D5CDD505-2E9C-101B-9397-08002B2CF9AE}" pid="3" name="KSOProductBuildVer">
    <vt:lpwstr>1033-11.2.0.11516</vt:lpwstr>
  </property>
</Properties>
</file>