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wma" ContentType="audio/x-ms-wma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8" r:id="rId14"/>
    <p:sldId id="266" r:id="rId15"/>
    <p:sldId id="269" r:id="rId16"/>
    <p:sldId id="270" r:id="rId17"/>
    <p:sldId id="271" r:id="rId18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13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2" Type="http://schemas.openxmlformats.org/officeDocument/2006/relationships/tags" Target="tags/tag1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8398-8846-404A-B5BA-51FE0E3599F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E25A-E3CD-4D72-8155-BD58C1B9E6BD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8398-8846-404A-B5BA-51FE0E3599F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E25A-E3CD-4D72-8155-BD58C1B9E6B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8398-8846-404A-B5BA-51FE0E3599F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E25A-E3CD-4D72-8155-BD58C1B9E6B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8398-8846-404A-B5BA-51FE0E3599F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E25A-E3CD-4D72-8155-BD58C1B9E6B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8398-8846-404A-B5BA-51FE0E3599F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E25A-E3CD-4D72-8155-BD58C1B9E6B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8398-8846-404A-B5BA-51FE0E3599F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E25A-E3CD-4D72-8155-BD58C1B9E6BD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8398-8846-404A-B5BA-51FE0E3599F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E25A-E3CD-4D72-8155-BD58C1B9E6BD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8398-8846-404A-B5BA-51FE0E3599F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E25A-E3CD-4D72-8155-BD58C1B9E6B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8398-8846-404A-B5BA-51FE0E3599F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E25A-E3CD-4D72-8155-BD58C1B9E6B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8398-8846-404A-B5BA-51FE0E3599F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E25A-E3CD-4D72-8155-BD58C1B9E6B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8398-8846-404A-B5BA-51FE0E3599F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E25A-E3CD-4D72-8155-BD58C1B9E6B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8398-8846-404A-B5BA-51FE0E3599F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E25A-E3CD-4D72-8155-BD58C1B9E6B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8398-8846-404A-B5BA-51FE0E3599F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E25A-E3CD-4D72-8155-BD58C1B9E6B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948398-8846-404A-B5BA-51FE0E3599F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7E25A-E3CD-4D72-8155-BD58C1B9E6B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microsoft.com/office/2007/relationships/media" Target="../media/media12.wma"/><Relationship Id="rId3" Type="http://schemas.openxmlformats.org/officeDocument/2006/relationships/audio" Target="../media/media12.wma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media" Target="../media/media13.wma"/><Relationship Id="rId3" Type="http://schemas.openxmlformats.org/officeDocument/2006/relationships/audio" Target="../media/media13.wma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6" Type="http://schemas.microsoft.com/office/2007/relationships/media" Target="../media/media14.wma"/><Relationship Id="rId5" Type="http://schemas.openxmlformats.org/officeDocument/2006/relationships/audio" Target="../media/media14.wma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.jpeg"/><Relationship Id="rId1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6" Type="http://schemas.microsoft.com/office/2007/relationships/media" Target="../media/media15.wma"/><Relationship Id="rId5" Type="http://schemas.openxmlformats.org/officeDocument/2006/relationships/audio" Target="../media/media15.wma"/><Relationship Id="rId4" Type="http://schemas.openxmlformats.org/officeDocument/2006/relationships/image" Target="../media/image11.jpeg"/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2.png"/><Relationship Id="rId3" Type="http://schemas.microsoft.com/office/2007/relationships/media" Target="../media/media16.wma"/><Relationship Id="rId2" Type="http://schemas.openxmlformats.org/officeDocument/2006/relationships/audio" Target="../media/media16.wma"/><Relationship Id="rId1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2.png"/><Relationship Id="rId3" Type="http://schemas.microsoft.com/office/2007/relationships/media" Target="../media/media17.wma"/><Relationship Id="rId2" Type="http://schemas.openxmlformats.org/officeDocument/2006/relationships/audio" Target="../media/media17.wma"/><Relationship Id="rId1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3" Type="http://schemas.microsoft.com/office/2007/relationships/media" Target="../media/media2.wma"/><Relationship Id="rId2" Type="http://schemas.openxmlformats.org/officeDocument/2006/relationships/audio" Target="../media/media2.wma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microsoft.com/office/2007/relationships/media" Target="../media/media5.wma"/><Relationship Id="rId5" Type="http://schemas.openxmlformats.org/officeDocument/2006/relationships/audio" Target="../media/media5.wma"/><Relationship Id="rId4" Type="http://schemas.openxmlformats.org/officeDocument/2006/relationships/image" Target="../media/image2.png"/><Relationship Id="rId3" Type="http://schemas.microsoft.com/office/2007/relationships/media" Target="../media/media4.wma"/><Relationship Id="rId2" Type="http://schemas.openxmlformats.org/officeDocument/2006/relationships/audio" Target="../media/media4.wma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3" Type="http://schemas.microsoft.com/office/2007/relationships/media" Target="../media/media6.wma"/><Relationship Id="rId2" Type="http://schemas.openxmlformats.org/officeDocument/2006/relationships/audio" Target="../media/media6.wma"/><Relationship Id="rId1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2.png"/><Relationship Id="rId3" Type="http://schemas.microsoft.com/office/2007/relationships/media" Target="../media/media7.wma"/><Relationship Id="rId2" Type="http://schemas.openxmlformats.org/officeDocument/2006/relationships/audio" Target="../media/media7.wma"/><Relationship Id="rId1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microsoft.com/office/2007/relationships/media" Target="../media/media9.wma"/><Relationship Id="rId5" Type="http://schemas.openxmlformats.org/officeDocument/2006/relationships/audio" Target="../media/media9.wma"/><Relationship Id="rId4" Type="http://schemas.openxmlformats.org/officeDocument/2006/relationships/image" Target="../media/image2.png"/><Relationship Id="rId3" Type="http://schemas.microsoft.com/office/2007/relationships/media" Target="../media/media8.wma"/><Relationship Id="rId2" Type="http://schemas.openxmlformats.org/officeDocument/2006/relationships/audio" Target="../media/media8.wma"/><Relationship Id="rId1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3" Type="http://schemas.microsoft.com/office/2007/relationships/media" Target="../media/media10.wma"/><Relationship Id="rId2" Type="http://schemas.openxmlformats.org/officeDocument/2006/relationships/audio" Target="../media/media10.wma"/><Relationship Id="rId1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3" Type="http://schemas.microsoft.com/office/2007/relationships/media" Target="../media/media11.wma"/><Relationship Id="rId2" Type="http://schemas.openxmlformats.org/officeDocument/2006/relationships/audio" Target="../media/media11.wma"/><Relationship Id="rId1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35" y="1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09362" y="685800"/>
            <a:ext cx="6096000" cy="6451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  <a:endParaRPr lang="en-US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92063" y="3556594"/>
            <a:ext cx="37449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en-US" sz="2000" b="1" dirty="0" smtClean="0">
                <a:latin typeface="+mj-lt"/>
              </a:rPr>
              <a:t>Đề tài: Nhận biết xe đạp, xe máy</a:t>
            </a:r>
            <a:endParaRPr lang="vi-VN" altLang="en-US" sz="2000" b="1" dirty="0"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40364" y="4456972"/>
            <a:ext cx="367047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Lứa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tuổi</a:t>
            </a:r>
            <a:r>
              <a:rPr lang="vi-VN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alt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Nhà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trẻ</a:t>
            </a:r>
            <a:r>
              <a:rPr lang="vi-VN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24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36 tháng</a:t>
            </a:r>
            <a:endParaRPr lang="vi-VN" alt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612019" y="5235003"/>
            <a:ext cx="4875530" cy="429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NGUYỄN THỊ THANH</a:t>
            </a:r>
            <a:endParaRPr lang="vi-VN" altLang="en-US" b="1" dirty="0"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19822" y="2274704"/>
            <a:ext cx="56750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altLang="en-US" sz="2400" b="1" dirty="0" smtClean="0">
                <a:solidFill>
                  <a:srgbClr val="FF0000"/>
                </a:solidFill>
                <a:latin typeface="+mj-lt"/>
              </a:rPr>
              <a:t>LĨNH VỰC PHÁT TRIỂN NHẬN THỨC</a:t>
            </a:r>
            <a:endParaRPr lang="vi-VN" altLang="en-US" sz="2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" name="đã cắt nhạ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05814" y="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10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/>
      <p:bldP spid="12" grpId="0"/>
      <p:bldP spid="13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60642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499" y="1185999"/>
            <a:ext cx="5418153" cy="50871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67777" y="410982"/>
            <a:ext cx="15420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/>
              <a:t>XE ĐẠP</a:t>
            </a:r>
            <a:endParaRPr lang="en-US" sz="3600" dirty="0"/>
          </a:p>
        </p:txBody>
      </p:sp>
      <p:sp>
        <p:nvSpPr>
          <p:cNvPr id="7" name="Rectangle 6"/>
          <p:cNvSpPr/>
          <p:nvPr/>
        </p:nvSpPr>
        <p:spPr>
          <a:xfrm>
            <a:off x="8300824" y="427081"/>
            <a:ext cx="16064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/>
              <a:t>XE MÁY</a:t>
            </a:r>
            <a:endParaRPr lang="en-US" sz="360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83657" y="10618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60642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801" y="1223493"/>
            <a:ext cx="5418153" cy="5087154"/>
          </a:xfrm>
          <a:prstGeom prst="rect">
            <a:avLst/>
          </a:prstGeom>
        </p:spPr>
      </p:pic>
      <p:sp>
        <p:nvSpPr>
          <p:cNvPr id="6" name="AutoShape 15"/>
          <p:cNvSpPr>
            <a:spLocks noChangeArrowheads="1"/>
          </p:cNvSpPr>
          <p:nvPr/>
        </p:nvSpPr>
        <p:spPr bwMode="auto">
          <a:xfrm>
            <a:off x="756634" y="203916"/>
            <a:ext cx="2819400" cy="581696"/>
          </a:xfrm>
          <a:prstGeom prst="wedgeRoundRectCallout">
            <a:avLst>
              <a:gd name="adj1" fmla="val -8518"/>
              <a:gd name="adj2" fmla="val 332786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PTGT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vi-V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15"/>
          <p:cNvSpPr>
            <a:spLocks noChangeArrowheads="1"/>
          </p:cNvSpPr>
          <p:nvPr/>
        </p:nvSpPr>
        <p:spPr bwMode="auto">
          <a:xfrm>
            <a:off x="9136487" y="113764"/>
            <a:ext cx="2819400" cy="671848"/>
          </a:xfrm>
          <a:prstGeom prst="wedgeRoundRectCallout">
            <a:avLst>
              <a:gd name="adj1" fmla="val -8518"/>
              <a:gd name="adj2" fmla="val 337150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PTGT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vi-V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utoShape 11"/>
          <p:cNvSpPr>
            <a:spLocks noChangeArrowheads="1"/>
          </p:cNvSpPr>
          <p:nvPr/>
        </p:nvSpPr>
        <p:spPr bwMode="auto">
          <a:xfrm>
            <a:off x="8039735" y="5777247"/>
            <a:ext cx="2909455" cy="1066800"/>
          </a:xfrm>
          <a:prstGeom prst="wedgeRoundRectCallout">
            <a:avLst>
              <a:gd name="adj1" fmla="val -10142"/>
              <a:gd name="adj2" fmla="val -162396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vi-VN" alt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utoShape 11"/>
          <p:cNvSpPr>
            <a:spLocks noChangeArrowheads="1"/>
          </p:cNvSpPr>
          <p:nvPr/>
        </p:nvSpPr>
        <p:spPr bwMode="auto">
          <a:xfrm>
            <a:off x="1701183" y="5777246"/>
            <a:ext cx="2909455" cy="1066800"/>
          </a:xfrm>
          <a:prstGeom prst="wedgeRoundRectCallout">
            <a:avLst>
              <a:gd name="adj1" fmla="val -10142"/>
              <a:gd name="adj2" fmla="val -162396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vi-VN" alt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 animBg="1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559" y="1403798"/>
            <a:ext cx="5418153" cy="50871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60642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39425" y="360608"/>
            <a:ext cx="2266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KHÁC NHAU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061" y="1083645"/>
            <a:ext cx="2540374" cy="990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0643" y="2074245"/>
            <a:ext cx="2743200" cy="1188823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04800" y="-73932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717" y="1481071"/>
            <a:ext cx="5418153" cy="50871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60642" cy="6858000"/>
          </a:xfrm>
          <a:prstGeom prst="rect">
            <a:avLst/>
          </a:prstGeom>
        </p:spPr>
      </p:pic>
      <p:sp>
        <p:nvSpPr>
          <p:cNvPr id="7" name="AutoShape 15"/>
          <p:cNvSpPr>
            <a:spLocks noChangeArrowheads="1"/>
          </p:cNvSpPr>
          <p:nvPr/>
        </p:nvSpPr>
        <p:spPr bwMode="auto">
          <a:xfrm>
            <a:off x="423930" y="181377"/>
            <a:ext cx="2615484" cy="1049482"/>
          </a:xfrm>
          <a:prstGeom prst="wedgeRoundRectCallout">
            <a:avLst>
              <a:gd name="adj1" fmla="val 17570"/>
              <a:gd name="adj2" fmla="val 17522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Đạp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vi-VN" alt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15"/>
          <p:cNvSpPr>
            <a:spLocks noChangeArrowheads="1"/>
          </p:cNvSpPr>
          <p:nvPr/>
        </p:nvSpPr>
        <p:spPr bwMode="auto">
          <a:xfrm>
            <a:off x="9027017" y="1134414"/>
            <a:ext cx="2819400" cy="1049482"/>
          </a:xfrm>
          <a:prstGeom prst="wedgeRoundRectCallout">
            <a:avLst>
              <a:gd name="adj1" fmla="val -39124"/>
              <a:gd name="adj2" fmla="val 155587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endParaRPr lang="vi-VN" alt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63122" y="256436"/>
            <a:ext cx="19688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RỘNG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070" y="779656"/>
            <a:ext cx="6138930" cy="30067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1" y="779656"/>
            <a:ext cx="5589431" cy="30067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3071" y="4153100"/>
            <a:ext cx="6138930" cy="2595429"/>
          </a:xfrm>
          <a:prstGeom prst="rect">
            <a:avLst/>
          </a:prstGeom>
        </p:spPr>
      </p:pic>
      <p:pic>
        <p:nvPicPr>
          <p:cNvPr id="10" name="Content Placeholder 7" descr="IMG_569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3888714"/>
            <a:ext cx="5817704" cy="31242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01747" y="15827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entr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3" presetClass="entr" presetSubtype="16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14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322264" y="2007962"/>
            <a:ext cx="25314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01047" y="3102666"/>
            <a:ext cx="41663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 XEM AI NHANH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99931" y="-304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71477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62873" y="2574633"/>
            <a:ext cx="999504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/>
            <a:r>
              <a:rPr lang="en-US" sz="5400" b="1" dirty="0" err="1" smtClean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Chúc</a:t>
            </a:r>
            <a:r>
              <a:rPr lang="en-US" sz="5400" b="1" dirty="0" smtClean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5400" b="1" dirty="0" smtClean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5400" b="1" dirty="0" smtClean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5400" b="1" dirty="0" smtClean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ngoan</a:t>
            </a:r>
            <a:r>
              <a:rPr lang="en-US" sz="5400" b="1" dirty="0" smtClean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5400" b="1" dirty="0" smtClean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giỏi</a:t>
            </a:r>
            <a:endParaRPr lang="en-US" sz="5400" b="1" dirty="0">
              <a:ln w="19050" cap="flat" cmpd="sng">
                <a:solidFill>
                  <a:srgbClr val="FF00FF"/>
                </a:solidFill>
                <a:prstDash val="solid"/>
                <a:headEnd type="none" w="med" len="med"/>
                <a:tailEnd type="none" w="med" len="med"/>
              </a:ln>
              <a:solidFill>
                <a:srgbClr val="FFFF00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47151" y="-118607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2880"/>
            <a:ext cx="12192000" cy="70408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56417" y="604165"/>
            <a:ext cx="28306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MỤC ĐÍCH - YÊU CẦU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17689" y="1689159"/>
            <a:ext cx="81190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-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17689" y="2804931"/>
            <a:ext cx="49970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-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07177" y="3920703"/>
            <a:ext cx="6453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-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74118" y="4851809"/>
            <a:ext cx="16273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CHUẨN BỊ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54876" y="5684216"/>
            <a:ext cx="27978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09600" y="-18288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25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nodeType="withEffect">
                                  <p:stCondLst>
                                    <p:cond delay="27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44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ÁC ĐƯA THƯ VUI TÍNH (Hình minh họa theo lời bài hát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8986"/>
          </a:xfrm>
          <a:prstGeom prst="rect">
            <a:avLst/>
          </a:prstGeom>
        </p:spPr>
      </p:pic>
      <p:sp>
        <p:nvSpPr>
          <p:cNvPr id="7" name="AutoShape 15"/>
          <p:cNvSpPr>
            <a:spLocks noChangeArrowheads="1"/>
          </p:cNvSpPr>
          <p:nvPr/>
        </p:nvSpPr>
        <p:spPr bwMode="auto">
          <a:xfrm>
            <a:off x="9000125" y="196403"/>
            <a:ext cx="2061754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endParaRPr lang="vi-V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AutoShape 11"/>
          <p:cNvSpPr>
            <a:spLocks noChangeArrowheads="1"/>
          </p:cNvSpPr>
          <p:nvPr/>
        </p:nvSpPr>
        <p:spPr bwMode="auto">
          <a:xfrm>
            <a:off x="0" y="1098928"/>
            <a:ext cx="1996440" cy="971282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vi-V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09600" y="164206"/>
            <a:ext cx="609600" cy="6096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09600" y="109892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0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8986"/>
          </a:xfrm>
          <a:prstGeom prst="rect">
            <a:avLst/>
          </a:prstGeom>
        </p:spPr>
      </p:pic>
      <p:sp>
        <p:nvSpPr>
          <p:cNvPr id="6" name="AutoShape 15"/>
          <p:cNvSpPr>
            <a:spLocks noChangeArrowheads="1"/>
          </p:cNvSpPr>
          <p:nvPr/>
        </p:nvSpPr>
        <p:spPr bwMode="auto">
          <a:xfrm>
            <a:off x="9264625" y="268288"/>
            <a:ext cx="23622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endParaRPr lang="vi-V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15"/>
          <p:cNvSpPr>
            <a:spLocks noChangeArrowheads="1"/>
          </p:cNvSpPr>
          <p:nvPr/>
        </p:nvSpPr>
        <p:spPr bwMode="auto">
          <a:xfrm>
            <a:off x="4167925" y="1122363"/>
            <a:ext cx="23622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vi-V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utoShape 15"/>
          <p:cNvSpPr>
            <a:spLocks noChangeArrowheads="1"/>
          </p:cNvSpPr>
          <p:nvPr/>
        </p:nvSpPr>
        <p:spPr bwMode="auto">
          <a:xfrm flipH="1">
            <a:off x="6680916" y="3870326"/>
            <a:ext cx="2076718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vi-V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utoShape 11"/>
          <p:cNvSpPr>
            <a:spLocks noChangeArrowheads="1"/>
          </p:cNvSpPr>
          <p:nvPr/>
        </p:nvSpPr>
        <p:spPr bwMode="auto">
          <a:xfrm>
            <a:off x="2400300" y="4251326"/>
            <a:ext cx="2514600" cy="750028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endParaRPr lang="vi-V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09600" y="-17227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898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72300" y="462498"/>
            <a:ext cx="15780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dirty="0" smtClean="0"/>
              <a:t>XE ĐẠP</a:t>
            </a:r>
            <a:endParaRPr lang="vi-VN" altLang="en-US" sz="3600" b="1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09600" y="-15656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530" y="1481071"/>
            <a:ext cx="7521262" cy="5087154"/>
          </a:xfrm>
          <a:prstGeom prst="rect">
            <a:avLst/>
          </a:prstGeom>
        </p:spPr>
      </p:pic>
      <p:sp>
        <p:nvSpPr>
          <p:cNvPr id="3" name="AutoShape 15"/>
          <p:cNvSpPr>
            <a:spLocks noChangeArrowheads="1"/>
          </p:cNvSpPr>
          <p:nvPr/>
        </p:nvSpPr>
        <p:spPr bwMode="auto">
          <a:xfrm>
            <a:off x="6632620" y="1587321"/>
            <a:ext cx="2897746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endParaRPr lang="vi-V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11"/>
          <p:cNvSpPr>
            <a:spLocks noChangeArrowheads="1"/>
          </p:cNvSpPr>
          <p:nvPr/>
        </p:nvSpPr>
        <p:spPr bwMode="auto">
          <a:xfrm>
            <a:off x="108397" y="1892121"/>
            <a:ext cx="2514600" cy="914400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vi-V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96403" y="-805045"/>
            <a:ext cx="609600" cy="6096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60229" y="42426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10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19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0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957" y="1481071"/>
            <a:ext cx="7521262" cy="5087154"/>
          </a:xfrm>
          <a:prstGeom prst="rect">
            <a:avLst/>
          </a:prstGeom>
        </p:spPr>
      </p:pic>
      <p:sp>
        <p:nvSpPr>
          <p:cNvPr id="5" name="AutoShape 15"/>
          <p:cNvSpPr>
            <a:spLocks noChangeArrowheads="1"/>
          </p:cNvSpPr>
          <p:nvPr/>
        </p:nvSpPr>
        <p:spPr bwMode="auto">
          <a:xfrm>
            <a:off x="4592488" y="206062"/>
            <a:ext cx="23622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vi-V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11"/>
          <p:cNvSpPr>
            <a:spLocks noChangeArrowheads="1"/>
          </p:cNvSpPr>
          <p:nvPr/>
        </p:nvSpPr>
        <p:spPr bwMode="auto">
          <a:xfrm>
            <a:off x="971475" y="1360868"/>
            <a:ext cx="1981200" cy="750028"/>
          </a:xfrm>
          <a:prstGeom prst="wedgeRoundRectCallout">
            <a:avLst>
              <a:gd name="adj1" fmla="val 216634"/>
              <a:gd name="adj2" fmla="val 96359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endParaRPr lang="vi-V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15"/>
          <p:cNvSpPr>
            <a:spLocks noChangeArrowheads="1"/>
          </p:cNvSpPr>
          <p:nvPr/>
        </p:nvSpPr>
        <p:spPr bwMode="auto">
          <a:xfrm>
            <a:off x="6568225" y="1481071"/>
            <a:ext cx="2781837" cy="762000"/>
          </a:xfrm>
          <a:prstGeom prst="wedgeRoundRectCallout">
            <a:avLst>
              <a:gd name="adj1" fmla="val -41309"/>
              <a:gd name="adj2" fmla="val 174848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vi-V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utoShape 11"/>
          <p:cNvSpPr>
            <a:spLocks noChangeArrowheads="1"/>
          </p:cNvSpPr>
          <p:nvPr/>
        </p:nvSpPr>
        <p:spPr bwMode="auto">
          <a:xfrm>
            <a:off x="0" y="5615189"/>
            <a:ext cx="2119745" cy="750028"/>
          </a:xfrm>
          <a:prstGeom prst="wedgeRoundRectCallout">
            <a:avLst>
              <a:gd name="adj1" fmla="val 98439"/>
              <a:gd name="adj2" fmla="val -56465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vi-V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09600" y="20606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5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11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47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957" y="1481071"/>
            <a:ext cx="7521262" cy="50871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76551" y="373487"/>
            <a:ext cx="1725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Xe</a:t>
            </a:r>
            <a:r>
              <a:rPr lang="en-US" sz="3600" dirty="0" smtClean="0"/>
              <a:t> </a:t>
            </a:r>
            <a:r>
              <a:rPr lang="en-US" sz="3600" dirty="0" err="1" smtClean="0"/>
              <a:t>máy</a:t>
            </a:r>
            <a:endParaRPr lang="en-US" sz="360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04800" y="-42610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10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p="http://schemas.openxmlformats.org/presentationml/2006/main">
  <p:tag name="INKNOELEADERBOARD" val="-166964373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651</Words>
  <Application>WPS Presentation</Application>
  <PresentationFormat>Widescreen</PresentationFormat>
  <Paragraphs>78</Paragraphs>
  <Slides>16</Slides>
  <Notes>0</Notes>
  <HiddenSlides>0</HiddenSlides>
  <MMClips>17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5" baseType="lpstr">
      <vt:lpstr>Arial</vt:lpstr>
      <vt:lpstr>SimSun</vt:lpstr>
      <vt:lpstr>Wingdings</vt:lpstr>
      <vt:lpstr>Times New Roman</vt:lpstr>
      <vt:lpstr>Microsoft YaHei</vt:lpstr>
      <vt:lpstr>Arial Unicode MS</vt:lpstr>
      <vt:lpstr>Calibri Light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32</cp:revision>
  <dcterms:created xsi:type="dcterms:W3CDTF">2022-03-05T10:36:00Z</dcterms:created>
  <dcterms:modified xsi:type="dcterms:W3CDTF">2023-04-09T02:38:03Z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636776A7ED6D4B36B7FCB0B417CAA953</vt:lpwstr>
  </property>
  <property fmtid="{D5CDD505-2E9C-101B-9397-08002B2CF9AE}" pid="3" name="KSOProductBuildVer">
    <vt:lpwstr>1033-11.2.0.11516</vt:lpwstr>
  </property>
</Properties>
</file>