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60" r:id="rId5"/>
    <p:sldId id="258" r:id="rId6"/>
    <p:sldId id="259" r:id="rId7"/>
    <p:sldId id="263" r:id="rId8"/>
    <p:sldId id="261" r:id="rId9"/>
    <p:sldId id="256" r:id="rId10"/>
    <p:sldId id="262" r:id="rId11"/>
    <p:sldId id="265" r:id="rId12"/>
    <p:sldId id="264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33" d="100"/>
          <a:sy n="33" d="100"/>
        </p:scale>
        <p:origin x="2178" y="9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B971E-ED5C-484D-85DA-A86981004E02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ECF3B-CF25-4BF1-846A-F9104A4E4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40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B971E-ED5C-484D-85DA-A86981004E02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ECF3B-CF25-4BF1-846A-F9104A4E4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872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B971E-ED5C-484D-85DA-A86981004E02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ECF3B-CF25-4BF1-846A-F9104A4E4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440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B971E-ED5C-484D-85DA-A86981004E02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ECF3B-CF25-4BF1-846A-F9104A4E4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32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B971E-ED5C-484D-85DA-A86981004E02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ECF3B-CF25-4BF1-846A-F9104A4E4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071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B971E-ED5C-484D-85DA-A86981004E02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ECF3B-CF25-4BF1-846A-F9104A4E4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1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B971E-ED5C-484D-85DA-A86981004E02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ECF3B-CF25-4BF1-846A-F9104A4E4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13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B971E-ED5C-484D-85DA-A86981004E02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ECF3B-CF25-4BF1-846A-F9104A4E4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605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B971E-ED5C-484D-85DA-A86981004E02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ECF3B-CF25-4BF1-846A-F9104A4E4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313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B971E-ED5C-484D-85DA-A86981004E02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ECF3B-CF25-4BF1-846A-F9104A4E4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685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B971E-ED5C-484D-85DA-A86981004E02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ECF3B-CF25-4BF1-846A-F9104A4E4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918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B971E-ED5C-484D-85DA-A86981004E02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ECF3B-CF25-4BF1-846A-F9104A4E4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903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13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8122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175" b="100000" l="9961" r="404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51305" r="59947"/>
          <a:stretch/>
        </p:blipFill>
        <p:spPr>
          <a:xfrm>
            <a:off x="6398213" y="3818220"/>
            <a:ext cx="3377887" cy="3019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58" b="100000" l="3955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138" r="24909" b="5377"/>
          <a:stretch/>
        </p:blipFill>
        <p:spPr>
          <a:xfrm>
            <a:off x="9183328" y="1342100"/>
            <a:ext cx="3008672" cy="55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37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" y="-5706"/>
            <a:ext cx="12216258" cy="6863706"/>
          </a:xfrm>
          <a:prstGeom prst="rect">
            <a:avLst/>
          </a:prstGeom>
          <a:ln w="2286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483" y="2183789"/>
            <a:ext cx="3399183" cy="52131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29"/>
          <a:stretch/>
        </p:blipFill>
        <p:spPr>
          <a:xfrm>
            <a:off x="1578898" y="1943934"/>
            <a:ext cx="3620688" cy="559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79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4262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40" y="522415"/>
            <a:ext cx="8912578" cy="64018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611" y="522415"/>
            <a:ext cx="4761389" cy="640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43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" y="-5706"/>
            <a:ext cx="12216258" cy="6863706"/>
          </a:xfrm>
          <a:prstGeom prst="rect">
            <a:avLst/>
          </a:prstGeom>
          <a:ln w="2286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483" y="2183789"/>
            <a:ext cx="3399183" cy="52131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29"/>
          <a:stretch/>
        </p:blipFill>
        <p:spPr>
          <a:xfrm>
            <a:off x="1578898" y="1943934"/>
            <a:ext cx="3620688" cy="559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20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40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8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76"/>
          </a:xfrm>
          <a:prstGeom prst="rect">
            <a:avLst/>
          </a:prstGeom>
          <a:ln w="2286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888" y="706714"/>
            <a:ext cx="4247983" cy="65148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29"/>
          <a:stretch/>
        </p:blipFill>
        <p:spPr>
          <a:xfrm>
            <a:off x="1741105" y="634761"/>
            <a:ext cx="4379742" cy="676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42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693" y="365124"/>
            <a:ext cx="9610203" cy="6275869"/>
          </a:xfrm>
          <a:prstGeom prst="rect">
            <a:avLst/>
          </a:prstGeom>
          <a:ln w="228600" cap="sq" cmpd="thickThin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6179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" y="-5706"/>
            <a:ext cx="12216258" cy="6863706"/>
          </a:xfrm>
          <a:prstGeom prst="rect">
            <a:avLst/>
          </a:prstGeom>
          <a:ln w="2286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483" y="2183789"/>
            <a:ext cx="3399183" cy="52131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29"/>
          <a:stretch/>
        </p:blipFill>
        <p:spPr>
          <a:xfrm>
            <a:off x="1578898" y="1943934"/>
            <a:ext cx="3620688" cy="55902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35" y="751834"/>
            <a:ext cx="2426804" cy="2511742"/>
          </a:xfrm>
          <a:prstGeom prst="ellipse">
            <a:avLst/>
          </a:prstGeom>
          <a:ln w="190500" cap="rnd">
            <a:solidFill>
              <a:srgbClr val="FFC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22" y="624293"/>
            <a:ext cx="2635229" cy="2639283"/>
          </a:xfrm>
          <a:prstGeom prst="ellipse">
            <a:avLst/>
          </a:prstGeom>
          <a:ln w="190500" cap="rnd">
            <a:solidFill>
              <a:srgbClr val="FFC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8516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423914" cy="6882649"/>
          </a:xfrm>
          <a:prstGeom prst="rect">
            <a:avLst/>
          </a:prstGeom>
          <a:ln w="228600" cap="sq" cmpd="thickThin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85" b="96419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827" y="616221"/>
            <a:ext cx="96729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5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45"/>
            <a:ext cx="12192000" cy="6785455"/>
          </a:xfrm>
          <a:prstGeom prst="rect">
            <a:avLst/>
          </a:prstGeom>
          <a:ln w="2286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175" b="100000" l="9961" r="404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51305" r="59947"/>
          <a:stretch/>
        </p:blipFill>
        <p:spPr>
          <a:xfrm>
            <a:off x="3291221" y="3719713"/>
            <a:ext cx="3735424" cy="33395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58" b="100000" l="3955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138" r="24909" b="5377"/>
          <a:stretch/>
        </p:blipFill>
        <p:spPr>
          <a:xfrm>
            <a:off x="6813754" y="864620"/>
            <a:ext cx="3327129" cy="609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58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8"/>
          <a:stretch/>
        </p:blipFill>
        <p:spPr>
          <a:xfrm>
            <a:off x="0" y="0"/>
            <a:ext cx="1229214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502"/>
            <a:ext cx="8768432" cy="6270498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855" r="78214" b="30326"/>
          <a:stretch/>
        </p:blipFill>
        <p:spPr>
          <a:xfrm>
            <a:off x="2185851" y="3265715"/>
            <a:ext cx="1328057" cy="1907177"/>
          </a:xfrm>
          <a:prstGeom prst="rect">
            <a:avLst/>
          </a:prstGeom>
        </p:spPr>
      </p:pic>
      <p:pic>
        <p:nvPicPr>
          <p:cNvPr id="7" name="Content Placeholder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854" b="100000" l="0" r="171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519" r="69643"/>
          <a:stretch/>
        </p:blipFill>
        <p:spPr>
          <a:xfrm>
            <a:off x="9444224" y="3507761"/>
            <a:ext cx="1850571" cy="119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23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16</cp:revision>
  <dcterms:created xsi:type="dcterms:W3CDTF">2018-10-05T15:32:39Z</dcterms:created>
  <dcterms:modified xsi:type="dcterms:W3CDTF">2018-10-08T15:52:03Z</dcterms:modified>
</cp:coreProperties>
</file>