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2"/>
  </p:notesMasterIdLst>
  <p:sldIdLst>
    <p:sldId id="268" r:id="rId3"/>
    <p:sldId id="256" r:id="rId4"/>
    <p:sldId id="263" r:id="rId5"/>
    <p:sldId id="269" r:id="rId6"/>
    <p:sldId id="271" r:id="rId7"/>
    <p:sldId id="270" r:id="rId8"/>
    <p:sldId id="272" r:id="rId9"/>
    <p:sldId id="273" r:id="rId10"/>
    <p:sldId id="285" r:id="rId11"/>
    <p:sldId id="276" r:id="rId12"/>
    <p:sldId id="286" r:id="rId13"/>
    <p:sldId id="274" r:id="rId14"/>
    <p:sldId id="287" r:id="rId15"/>
    <p:sldId id="280" r:id="rId16"/>
    <p:sldId id="290" r:id="rId17"/>
    <p:sldId id="281" r:id="rId18"/>
    <p:sldId id="291" r:id="rId19"/>
    <p:sldId id="283" r:id="rId20"/>
    <p:sldId id="292" r:id="rId21"/>
    <p:sldId id="288" r:id="rId22"/>
    <p:sldId id="293" r:id="rId23"/>
    <p:sldId id="284" r:id="rId24"/>
    <p:sldId id="294" r:id="rId25"/>
    <p:sldId id="289" r:id="rId26"/>
    <p:sldId id="296" r:id="rId27"/>
    <p:sldId id="282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C7B94-D72D-426B-94BF-D45BBF55EDE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3C57-018A-48BC-979C-3F5688915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E3C57-018A-48BC-979C-3F5688915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E3C57-018A-48BC-979C-3F5688915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E3C57-018A-48BC-979C-3F5688915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E3C57-018A-48BC-979C-3F5688915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E3C57-018A-48BC-979C-3F5688915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E3C57-018A-48BC-979C-3F5688915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E3C57-018A-48BC-979C-3F5688915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8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E3C57-018A-48BC-979C-3F5688915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E3C57-018A-48BC-979C-3F5688915A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2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9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1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9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5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3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09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24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1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0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F1EBC-0DD9-4266-AADB-8510888888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D684-40D0-4A46-98E5-F213D726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24.jpg"/><Relationship Id="rId10" Type="http://schemas.openxmlformats.org/officeDocument/2006/relationships/image" Target="../media/image20.jpg"/><Relationship Id="rId4" Type="http://schemas.openxmlformats.org/officeDocument/2006/relationships/audio" Target="../media/audio2.wav"/><Relationship Id="rId9" Type="http://schemas.openxmlformats.org/officeDocument/2006/relationships/image" Target="../media/image19.jpeg"/><Relationship Id="rId1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27.jpeg"/><Relationship Id="rId5" Type="http://schemas.openxmlformats.org/officeDocument/2006/relationships/audio" Target="../media/audio3.wav"/><Relationship Id="rId10" Type="http://schemas.openxmlformats.org/officeDocument/2006/relationships/image" Target="../media/image26.jpeg"/><Relationship Id="rId4" Type="http://schemas.openxmlformats.org/officeDocument/2006/relationships/audio" Target="../media/audio2.wav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audio" Target="../media/audio3.wav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35.png"/><Relationship Id="rId5" Type="http://schemas.openxmlformats.org/officeDocument/2006/relationships/audio" Target="../media/audio3.wav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39.png"/><Relationship Id="rId5" Type="http://schemas.openxmlformats.org/officeDocument/2006/relationships/audio" Target="../media/audio3.wav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42.jpeg"/><Relationship Id="rId5" Type="http://schemas.openxmlformats.org/officeDocument/2006/relationships/audio" Target="../media/audio3.wav"/><Relationship Id="rId10" Type="http://schemas.openxmlformats.org/officeDocument/2006/relationships/image" Target="../media/image41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jp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ownloads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9" y="-34503"/>
            <a:ext cx="9186949" cy="68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4301" y="99420"/>
            <a:ext cx="757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UBND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QUẬN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LONG 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BIÊN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MẦM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NON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THẠCH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9217" y="5486400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2022- 2023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446121"/>
            <a:ext cx="8839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spc="-20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  <a:t>Rung </a:t>
            </a:r>
            <a:r>
              <a:rPr lang="en-US" sz="7200" b="1" spc="-20" dirty="0" err="1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  <a:t>Chuông</a:t>
            </a:r>
            <a:r>
              <a:rPr lang="en-US" sz="7200" b="1" spc="-20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  <a:t> </a:t>
            </a:r>
            <a:r>
              <a:rPr lang="en-US" sz="7200" b="1" spc="-20" dirty="0" err="1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  <a:t>Vàng</a:t>
            </a:r>
            <a:r>
              <a:rPr lang="en-US" sz="7200" b="1" spc="-20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  <a:t> </a:t>
            </a:r>
            <a:endParaRPr lang="en-US" sz="7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77062" y="4953000"/>
            <a:ext cx="40363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 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6926" y="2362200"/>
            <a:ext cx="3244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Trò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chơi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371" b="29267" l="7032" r="12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1" t="20384" r="86573" b="69746"/>
          <a:stretch/>
        </p:blipFill>
        <p:spPr bwMode="auto">
          <a:xfrm>
            <a:off x="3535865" y="916368"/>
            <a:ext cx="1274617" cy="132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08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1573" y="1522554"/>
            <a:ext cx="960119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5541" y="591871"/>
            <a:ext cx="2465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000" y="292289"/>
            <a:ext cx="1653812" cy="1612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68474" y="438051"/>
            <a:ext cx="1308864" cy="13210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3806" y="292289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3806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3806" y="273685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3806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3806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64" y="458523"/>
            <a:ext cx="1118284" cy="12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563" y="5314674"/>
            <a:ext cx="2797791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9799" y="5931820"/>
            <a:ext cx="4058675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nhi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đồng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bác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Chí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Minh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2173" y="4982836"/>
            <a:ext cx="3222338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Bác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Hồ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79415" y="2361023"/>
            <a:ext cx="546058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b="1" i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i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i="1" noProof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7" name="AutoShape 4" descr="Ảnh Bác | Bài thơ Ảnh Bác (Trần Đăng Khoa) (1966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5577" r="63047" b="52430"/>
          <a:stretch/>
        </p:blipFill>
        <p:spPr bwMode="auto">
          <a:xfrm>
            <a:off x="158993" y="3427823"/>
            <a:ext cx="2596235" cy="181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65303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40" y="386231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4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9" y="3048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993" y="1522554"/>
            <a:ext cx="9601199" cy="1066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63" y="5314674"/>
            <a:ext cx="2797791" cy="4902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9415" y="2361023"/>
            <a:ext cx="5460582" cy="1066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treo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cờ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đỏ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tươi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5577" r="63047" b="52430"/>
          <a:stretch/>
        </p:blipFill>
        <p:spPr bwMode="auto">
          <a:xfrm>
            <a:off x="158993" y="3427823"/>
            <a:ext cx="2596235" cy="181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1BC92A-94C5-1F23-E668-23E03F9466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80" t="43730" r="27109" b="14448"/>
          <a:stretch/>
        </p:blipFill>
        <p:spPr>
          <a:xfrm>
            <a:off x="21101" y="1494263"/>
            <a:ext cx="9122475" cy="53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193A00-5752-A37F-B22E-AABB28E565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080" t="22305" r="27109" b="56784"/>
          <a:stretch/>
        </p:blipFill>
        <p:spPr>
          <a:xfrm>
            <a:off x="-424" y="51277"/>
            <a:ext cx="9144000" cy="1525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18262" y="1607068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/>
              <a:t>    </a:t>
            </a:r>
            <a:r>
              <a:rPr lang="vi-VN" sz="3200" b="1" i="1">
                <a:solidFill>
                  <a:srgbClr val="002060"/>
                </a:solidFill>
                <a:latin typeface="Times New Roman" panose="02020603050405020304" pitchFamily="18" charset="0"/>
              </a:rPr>
              <a:t>Những hình ảnh trên xuất hiện trong bài hát nào?</a:t>
            </a:r>
          </a:p>
          <a:p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9546" y="309653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7975" y="6115353"/>
            <a:ext cx="2757342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7127" y="6082017"/>
            <a:ext cx="3538867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73682" y="5960819"/>
            <a:ext cx="4600678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mưa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8B1BBD-8E80-7AC0-AFC6-340225DDF4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" y="2117523"/>
            <a:ext cx="2173301" cy="1924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9CC88EE-CD0B-19EB-0F65-17C40D4D67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8" y="2092312"/>
            <a:ext cx="2173300" cy="1924923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255197" y="207679"/>
            <a:ext cx="1595935" cy="1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7671" y="353441"/>
            <a:ext cx="1263059" cy="1013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63003" y="207678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3003" y="189074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3003" y="-76200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62" y="161330"/>
            <a:ext cx="1079148" cy="11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7C318E5-7ACD-C222-A356-BE95381D7A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11" y="1998984"/>
            <a:ext cx="2389189" cy="21161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B83D769-4E20-DF9C-3FCE-91F2DE099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5" y="4471196"/>
            <a:ext cx="2150028" cy="17300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EFF29D3C-BDE9-D91B-87A0-7760C13572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25" y="4512262"/>
            <a:ext cx="1980066" cy="16212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912FCCD-BC2A-BFF4-6FD9-7525550765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35" y="4535635"/>
            <a:ext cx="1960229" cy="15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9" y="3048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18262" y="1607068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/>
              <a:t>    </a:t>
            </a:r>
            <a:r>
              <a:rPr lang="vi-VN" sz="3200" b="1" i="1">
                <a:solidFill>
                  <a:srgbClr val="002060"/>
                </a:solidFill>
                <a:latin typeface="Times New Roman" panose="02020603050405020304" pitchFamily="18" charset="0"/>
              </a:rPr>
              <a:t>Những hình ảnh trên xuất hiện trong bài hát nào?</a:t>
            </a:r>
          </a:p>
          <a:p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7127" y="6082017"/>
            <a:ext cx="3538867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08B1BBD-8E80-7AC0-AFC6-340225DDF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4" y="2117523"/>
            <a:ext cx="2173301" cy="1924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9CC88EE-CD0B-19EB-0F65-17C40D4D6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8" y="2092312"/>
            <a:ext cx="2173300" cy="1924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7C318E5-7ACD-C222-A356-BE95381D7A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11" y="1998984"/>
            <a:ext cx="2389189" cy="2116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FF29D3C-BDE9-D91B-87A0-7760C13572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25" y="4512262"/>
            <a:ext cx="1980066" cy="162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1BC92A-94C5-1F23-E668-23E03F9466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43730" r="27109" b="14448"/>
          <a:stretch/>
        </p:blipFill>
        <p:spPr>
          <a:xfrm>
            <a:off x="21101" y="1494263"/>
            <a:ext cx="9122475" cy="53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193A00-5752-A37F-B22E-AABB28E565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22305" r="27109" b="56784"/>
          <a:stretch/>
        </p:blipFill>
        <p:spPr>
          <a:xfrm>
            <a:off x="-424" y="51277"/>
            <a:ext cx="9144000" cy="1525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76626" y="1506337"/>
            <a:ext cx="10730226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3200" b="1" dirty="0">
                <a:solidFill>
                  <a:srgbClr val="002060"/>
                </a:solidFill>
              </a:rPr>
              <a:t>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9546" y="309653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55197" y="207679"/>
            <a:ext cx="1595935" cy="1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7671" y="353441"/>
            <a:ext cx="1263059" cy="1013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63003" y="207678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3003" y="189074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3003" y="-76200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62" y="161330"/>
            <a:ext cx="1079148" cy="11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51520" y="2057400"/>
            <a:ext cx="4032448" cy="2197445"/>
            <a:chOff x="251520" y="1817740"/>
            <a:chExt cx="4032448" cy="2197445"/>
          </a:xfrm>
        </p:grpSpPr>
        <p:pic>
          <p:nvPicPr>
            <p:cNvPr id="32" name="Picture 4" descr="Phân tích ý nghĩa của truyện cổ tích cây tre trăm đố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817740"/>
              <a:ext cx="3240360" cy="2197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251520" y="2636912"/>
              <a:ext cx="576064" cy="584775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60032" y="2057400"/>
            <a:ext cx="3936611" cy="2113633"/>
            <a:chOff x="4860032" y="1817740"/>
            <a:chExt cx="3936611" cy="2113633"/>
          </a:xfrm>
        </p:grpSpPr>
        <p:pic>
          <p:nvPicPr>
            <p:cNvPr id="36" name="Picture 6" descr="Truyện cổ tích Sơn Tinh Thủy Tinh – Mầm non uy tín ở Quan Nhâ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652" y="1817740"/>
              <a:ext cx="3227991" cy="211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36"/>
            <p:cNvSpPr/>
            <p:nvPr/>
          </p:nvSpPr>
          <p:spPr>
            <a:xfrm>
              <a:off x="4860032" y="2645074"/>
              <a:ext cx="560766" cy="576613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11247" y="4455521"/>
            <a:ext cx="3816424" cy="2141730"/>
            <a:chOff x="2483768" y="4365104"/>
            <a:chExt cx="3816424" cy="2141730"/>
          </a:xfrm>
        </p:grpSpPr>
        <p:pic>
          <p:nvPicPr>
            <p:cNvPr id="39" name="Picture 38" descr="Truyện cổ tích: Sự tích hồ Gươm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436" y="4365104"/>
              <a:ext cx="3137756" cy="214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al 39"/>
            <p:cNvSpPr/>
            <p:nvPr/>
          </p:nvSpPr>
          <p:spPr>
            <a:xfrm>
              <a:off x="2483768" y="5301208"/>
              <a:ext cx="576064" cy="584775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9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9" y="3048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976626" y="1506337"/>
            <a:ext cx="10730226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3200" b="1" dirty="0">
                <a:solidFill>
                  <a:srgbClr val="002060"/>
                </a:solidFill>
              </a:rPr>
              <a:t>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80275" y="2895600"/>
            <a:ext cx="3816424" cy="2141730"/>
            <a:chOff x="2483768" y="4365104"/>
            <a:chExt cx="3816424" cy="2141730"/>
          </a:xfrm>
        </p:grpSpPr>
        <p:pic>
          <p:nvPicPr>
            <p:cNvPr id="15" name="Picture 14" descr="Truyện cổ tích: Sự tích hồ Gươ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436" y="4365104"/>
              <a:ext cx="3137756" cy="214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2483768" y="5301208"/>
              <a:ext cx="576064" cy="584775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4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1BC92A-94C5-1F23-E668-23E03F9466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43730" r="27109" b="14448"/>
          <a:stretch/>
        </p:blipFill>
        <p:spPr>
          <a:xfrm>
            <a:off x="21101" y="1494263"/>
            <a:ext cx="9122475" cy="53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193A00-5752-A37F-B22E-AABB28E565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22305" r="27109" b="56784"/>
          <a:stretch/>
        </p:blipFill>
        <p:spPr>
          <a:xfrm>
            <a:off x="-424" y="51277"/>
            <a:ext cx="9144000" cy="1525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10028" y="1398043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3200" dirty="0"/>
              <a:t>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đúng chữ cái và điền vào dấu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9546" y="309653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55197" y="207679"/>
            <a:ext cx="1595935" cy="1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7671" y="353441"/>
            <a:ext cx="1263059" cy="1013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63003" y="207678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3003" y="189074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3003" y="-76200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62" y="161330"/>
            <a:ext cx="1079148" cy="11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9627" r="17143" b="9537"/>
          <a:stretch/>
        </p:blipFill>
        <p:spPr bwMode="auto">
          <a:xfrm>
            <a:off x="3119122" y="2057400"/>
            <a:ext cx="2474686" cy="29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20990" y="4734580"/>
            <a:ext cx="186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58698" y="5253143"/>
            <a:ext cx="213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Q...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....ở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019800"/>
            <a:ext cx="3044216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85733" y="5966741"/>
            <a:ext cx="3538867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00672" y="5866035"/>
            <a:ext cx="4600678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9" y="3048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10028" y="1398043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3200" dirty="0"/>
              <a:t>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đúng chữ cái và điền vào dấu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9627" r="17143" b="9537"/>
          <a:stretch/>
        </p:blipFill>
        <p:spPr bwMode="auto">
          <a:xfrm>
            <a:off x="3119122" y="2057400"/>
            <a:ext cx="2474686" cy="29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58698" y="5253143"/>
            <a:ext cx="213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Q...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....ở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0672" y="5866035"/>
            <a:ext cx="4600678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0990" y="4734580"/>
            <a:ext cx="186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1BC92A-94C5-1F23-E668-23E03F9466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43730" r="27109" b="14448"/>
          <a:stretch/>
        </p:blipFill>
        <p:spPr>
          <a:xfrm>
            <a:off x="21101" y="1494263"/>
            <a:ext cx="9122475" cy="53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193A00-5752-A37F-B22E-AABB28E565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22305" r="27109" b="56784"/>
          <a:stretch/>
        </p:blipFill>
        <p:spPr>
          <a:xfrm>
            <a:off x="-424" y="51277"/>
            <a:ext cx="9144000" cy="1525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81000" y="1577053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9546" y="309653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55197" y="207679"/>
            <a:ext cx="1595935" cy="1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7671" y="353441"/>
            <a:ext cx="1263059" cy="1013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63003" y="207678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3003" y="189074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3003" y="-76200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62" y="161330"/>
            <a:ext cx="1079148" cy="11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6753" y="4883647"/>
            <a:ext cx="3429000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25461" y="5980723"/>
            <a:ext cx="3538867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06670" y="4820525"/>
            <a:ext cx="4600678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t="44489" r="67396" b="38883"/>
          <a:stretch/>
        </p:blipFill>
        <p:spPr bwMode="auto">
          <a:xfrm>
            <a:off x="785591" y="2633433"/>
            <a:ext cx="1911323" cy="219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9" t="45189" r="26488" b="37266"/>
          <a:stretch/>
        </p:blipFill>
        <p:spPr bwMode="auto">
          <a:xfrm>
            <a:off x="6625905" y="2568390"/>
            <a:ext cx="1911323" cy="231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44048" r="47619" b="39406"/>
          <a:stretch/>
        </p:blipFill>
        <p:spPr bwMode="auto">
          <a:xfrm>
            <a:off x="3581596" y="3755912"/>
            <a:ext cx="2001484" cy="22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9" y="3048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81000" y="1577053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5461" y="5980723"/>
            <a:ext cx="3538867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9" t="44048" r="47619" b="39406"/>
          <a:stretch/>
        </p:blipFill>
        <p:spPr bwMode="auto">
          <a:xfrm>
            <a:off x="3581596" y="3755912"/>
            <a:ext cx="2001484" cy="22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6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5990" y="1572491"/>
            <a:ext cx="803201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 nào dưới đây có quả?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7758" y="3798034"/>
            <a:ext cx="2797791" cy="1400108"/>
            <a:chOff x="473122" y="3202572"/>
            <a:chExt cx="2797791" cy="2111825"/>
          </a:xfrm>
        </p:grpSpPr>
        <p:sp>
          <p:nvSpPr>
            <p:cNvPr id="5" name="Rectangle 4"/>
            <p:cNvSpPr/>
            <p:nvPr/>
          </p:nvSpPr>
          <p:spPr>
            <a:xfrm>
              <a:off x="1376718" y="3202572"/>
              <a:ext cx="990600" cy="616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3122" y="4574887"/>
              <a:ext cx="2797791" cy="739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vi-VN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 bắp cải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30063" y="4512262"/>
            <a:ext cx="4925908" cy="685880"/>
            <a:chOff x="1458036" y="4194463"/>
            <a:chExt cx="4925908" cy="685880"/>
          </a:xfrm>
        </p:grpSpPr>
        <p:sp>
          <p:nvSpPr>
            <p:cNvPr id="8" name="Rectangle 7"/>
            <p:cNvSpPr/>
            <p:nvPr/>
          </p:nvSpPr>
          <p:spPr>
            <a:xfrm>
              <a:off x="1458036" y="4194463"/>
              <a:ext cx="827964" cy="616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76820" y="4263816"/>
              <a:ext cx="2407124" cy="616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vi-VN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 xu hào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9400" y="5980724"/>
            <a:ext cx="3076559" cy="877276"/>
            <a:chOff x="1349990" y="5769513"/>
            <a:chExt cx="7319691" cy="877276"/>
          </a:xfrm>
        </p:grpSpPr>
        <p:sp>
          <p:nvSpPr>
            <p:cNvPr id="9" name="Rectangle 8"/>
            <p:cNvSpPr/>
            <p:nvPr/>
          </p:nvSpPr>
          <p:spPr>
            <a:xfrm>
              <a:off x="1349990" y="5769513"/>
              <a:ext cx="990601" cy="616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12577" y="5800885"/>
              <a:ext cx="6957104" cy="845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vi-VN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Cây cà chua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34591" y="458523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9800" y="292289"/>
            <a:ext cx="1653812" cy="1612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92274" y="438051"/>
            <a:ext cx="1308864" cy="13210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27606" y="292289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27606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27606" y="273685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7606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7606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64" y="458523"/>
            <a:ext cx="1118284" cy="12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2" y="2705119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68" y="4214389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50" y="260465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5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C3E3051-0434-F5EE-9AA8-58180BBC5E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43730" r="27109" b="14448"/>
          <a:stretch/>
        </p:blipFill>
        <p:spPr>
          <a:xfrm>
            <a:off x="-425" y="1592865"/>
            <a:ext cx="9156379" cy="5265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193A00-5752-A37F-B22E-AABB28E565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22305" r="27109" b="56784"/>
          <a:stretch/>
        </p:blipFill>
        <p:spPr>
          <a:xfrm>
            <a:off x="-424" y="51277"/>
            <a:ext cx="9144000" cy="1525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81000" y="1577053"/>
            <a:ext cx="9601199" cy="70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9546" y="309653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55197" y="207679"/>
            <a:ext cx="1595935" cy="1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7671" y="353441"/>
            <a:ext cx="1263059" cy="1013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63003" y="207678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3003" y="189074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3003" y="-76200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62" y="161330"/>
            <a:ext cx="1079148" cy="11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-309454" y="4820525"/>
            <a:ext cx="3429000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25461" y="5980723"/>
            <a:ext cx="3538867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06671" y="4354056"/>
            <a:ext cx="4600678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2" y="3047470"/>
            <a:ext cx="87725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213100"/>
            <a:ext cx="87725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IconsETC » Simple black alphanumerics lowercase letter m icon"/>
          <p:cNvPicPr>
            <a:picLocks noChangeAspect="1" noChangeArrowheads="1"/>
          </p:cNvPicPr>
          <p:nvPr/>
        </p:nvPicPr>
        <p:blipFill>
          <a:blip r:embed="rId10"/>
          <a:srcRect r="85541"/>
          <a:stretch>
            <a:fillRect/>
          </a:stretch>
        </p:blipFill>
        <p:spPr bwMode="auto">
          <a:xfrm>
            <a:off x="671552" y="3424771"/>
            <a:ext cx="187246" cy="1294992"/>
          </a:xfrm>
          <a:prstGeom prst="rect">
            <a:avLst/>
          </a:prstGeom>
          <a:noFill/>
        </p:spPr>
      </p:pic>
      <p:pic>
        <p:nvPicPr>
          <p:cNvPr id="34" name="Picture 4" descr="IconsETC » Simple black alphanumerics lowercase letter m icon"/>
          <p:cNvPicPr>
            <a:picLocks noChangeAspect="1" noChangeArrowheads="1"/>
          </p:cNvPicPr>
          <p:nvPr/>
        </p:nvPicPr>
        <p:blipFill>
          <a:blip r:embed="rId10"/>
          <a:srcRect l="61123"/>
          <a:stretch>
            <a:fillRect/>
          </a:stretch>
        </p:blipFill>
        <p:spPr bwMode="auto">
          <a:xfrm rot="10800000">
            <a:off x="1752600" y="3445281"/>
            <a:ext cx="503456" cy="1294992"/>
          </a:xfrm>
          <a:prstGeom prst="rect">
            <a:avLst/>
          </a:prstGeom>
          <a:noFill/>
        </p:spPr>
      </p:pic>
      <p:pic>
        <p:nvPicPr>
          <p:cNvPr id="35" name="Picture 4" descr="IconsETC » Simple black alphanumerics lowercase letter m icon"/>
          <p:cNvPicPr>
            <a:picLocks noChangeAspect="1" noChangeArrowheads="1"/>
          </p:cNvPicPr>
          <p:nvPr/>
        </p:nvPicPr>
        <p:blipFill>
          <a:blip r:embed="rId10"/>
          <a:srcRect l="61123"/>
          <a:stretch>
            <a:fillRect/>
          </a:stretch>
        </p:blipFill>
        <p:spPr bwMode="auto">
          <a:xfrm rot="10800000">
            <a:off x="1096326" y="3469277"/>
            <a:ext cx="503456" cy="1294992"/>
          </a:xfrm>
          <a:prstGeom prst="rect">
            <a:avLst/>
          </a:prstGeom>
          <a:noFill/>
        </p:spPr>
      </p:pic>
      <p:pic>
        <p:nvPicPr>
          <p:cNvPr id="36" name="Picture 2" descr="IconsETC » Simple black alphanumerics lowercase letter m icon"/>
          <p:cNvPicPr>
            <a:picLocks noChangeAspect="1" noChangeArrowheads="1"/>
          </p:cNvPicPr>
          <p:nvPr/>
        </p:nvPicPr>
        <p:blipFill>
          <a:blip r:embed="rId10"/>
          <a:srcRect r="85541"/>
          <a:stretch>
            <a:fillRect/>
          </a:stretch>
        </p:blipFill>
        <p:spPr bwMode="auto">
          <a:xfrm>
            <a:off x="7163750" y="3140369"/>
            <a:ext cx="191397" cy="1323698"/>
          </a:xfrm>
          <a:prstGeom prst="rect">
            <a:avLst/>
          </a:prstGeom>
          <a:noFill/>
        </p:spPr>
      </p:pic>
      <p:pic>
        <p:nvPicPr>
          <p:cNvPr id="37" name="Picture 4" descr="IconsETC » Simple black alphanumerics lowercase letter m icon"/>
          <p:cNvPicPr>
            <a:picLocks noChangeAspect="1" noChangeArrowheads="1"/>
          </p:cNvPicPr>
          <p:nvPr/>
        </p:nvPicPr>
        <p:blipFill>
          <a:blip r:embed="rId10"/>
          <a:srcRect l="61123"/>
          <a:stretch>
            <a:fillRect/>
          </a:stretch>
        </p:blipFill>
        <p:spPr bwMode="auto">
          <a:xfrm>
            <a:off x="7471869" y="3130159"/>
            <a:ext cx="514616" cy="1323698"/>
          </a:xfrm>
          <a:prstGeom prst="rect">
            <a:avLst/>
          </a:prstGeom>
          <a:noFill/>
        </p:spPr>
      </p:pic>
      <p:pic>
        <p:nvPicPr>
          <p:cNvPr id="38" name="Picture 2" descr="IconsETC » Simple black alphanumerics lowercase letter m icon"/>
          <p:cNvPicPr>
            <a:picLocks noChangeAspect="1" noChangeArrowheads="1"/>
          </p:cNvPicPr>
          <p:nvPr/>
        </p:nvPicPr>
        <p:blipFill>
          <a:blip r:embed="rId10"/>
          <a:srcRect r="85541"/>
          <a:stretch>
            <a:fillRect/>
          </a:stretch>
        </p:blipFill>
        <p:spPr bwMode="auto">
          <a:xfrm>
            <a:off x="3737537" y="4573690"/>
            <a:ext cx="175097" cy="1210968"/>
          </a:xfrm>
          <a:prstGeom prst="rect">
            <a:avLst/>
          </a:prstGeom>
          <a:noFill/>
        </p:spPr>
      </p:pic>
      <p:pic>
        <p:nvPicPr>
          <p:cNvPr id="39" name="Picture 4" descr="IconsETC » Simple black alphanumerics lowercase letter m icon"/>
          <p:cNvPicPr>
            <a:picLocks noChangeAspect="1" noChangeArrowheads="1"/>
          </p:cNvPicPr>
          <p:nvPr/>
        </p:nvPicPr>
        <p:blipFill>
          <a:blip r:embed="rId10"/>
          <a:srcRect l="61123"/>
          <a:stretch>
            <a:fillRect/>
          </a:stretch>
        </p:blipFill>
        <p:spPr bwMode="auto">
          <a:xfrm>
            <a:off x="4683896" y="4573690"/>
            <a:ext cx="470790" cy="1210968"/>
          </a:xfrm>
          <a:prstGeom prst="rect">
            <a:avLst/>
          </a:prstGeom>
          <a:noFill/>
        </p:spPr>
      </p:pic>
      <p:pic>
        <p:nvPicPr>
          <p:cNvPr id="40" name="Picture 4" descr="IconsETC » Simple black alphanumerics lowercase letter m icon"/>
          <p:cNvPicPr>
            <a:picLocks noChangeAspect="1" noChangeArrowheads="1"/>
          </p:cNvPicPr>
          <p:nvPr/>
        </p:nvPicPr>
        <p:blipFill>
          <a:blip r:embed="rId10"/>
          <a:srcRect l="61123"/>
          <a:stretch>
            <a:fillRect/>
          </a:stretch>
        </p:blipFill>
        <p:spPr bwMode="auto">
          <a:xfrm>
            <a:off x="4075898" y="4594476"/>
            <a:ext cx="470790" cy="121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4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9" y="3048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1000" y="1577053"/>
            <a:ext cx="9601199" cy="70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5461" y="5980723"/>
            <a:ext cx="3538867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IconsETC » Simple black alphanumerics lowercase letter m icon"/>
          <p:cNvPicPr>
            <a:picLocks noChangeAspect="1" noChangeArrowheads="1"/>
          </p:cNvPicPr>
          <p:nvPr/>
        </p:nvPicPr>
        <p:blipFill>
          <a:blip r:embed="rId4"/>
          <a:srcRect r="85541"/>
          <a:stretch>
            <a:fillRect/>
          </a:stretch>
        </p:blipFill>
        <p:spPr bwMode="auto">
          <a:xfrm>
            <a:off x="3737537" y="4573690"/>
            <a:ext cx="175097" cy="1210968"/>
          </a:xfrm>
          <a:prstGeom prst="rect">
            <a:avLst/>
          </a:prstGeom>
          <a:noFill/>
        </p:spPr>
      </p:pic>
      <p:pic>
        <p:nvPicPr>
          <p:cNvPr id="11" name="Picture 4" descr="IconsETC » Simple black alphanumerics lowercase letter m icon"/>
          <p:cNvPicPr>
            <a:picLocks noChangeAspect="1" noChangeArrowheads="1"/>
          </p:cNvPicPr>
          <p:nvPr/>
        </p:nvPicPr>
        <p:blipFill>
          <a:blip r:embed="rId4"/>
          <a:srcRect l="61123"/>
          <a:stretch>
            <a:fillRect/>
          </a:stretch>
        </p:blipFill>
        <p:spPr bwMode="auto">
          <a:xfrm>
            <a:off x="4683896" y="4573690"/>
            <a:ext cx="470790" cy="1210968"/>
          </a:xfrm>
          <a:prstGeom prst="rect">
            <a:avLst/>
          </a:prstGeom>
          <a:noFill/>
        </p:spPr>
      </p:pic>
      <p:pic>
        <p:nvPicPr>
          <p:cNvPr id="12" name="Picture 4" descr="IconsETC » Simple black alphanumerics lowercase letter m icon"/>
          <p:cNvPicPr>
            <a:picLocks noChangeAspect="1" noChangeArrowheads="1"/>
          </p:cNvPicPr>
          <p:nvPr/>
        </p:nvPicPr>
        <p:blipFill>
          <a:blip r:embed="rId4"/>
          <a:srcRect l="61123"/>
          <a:stretch>
            <a:fillRect/>
          </a:stretch>
        </p:blipFill>
        <p:spPr bwMode="auto">
          <a:xfrm>
            <a:off x="4075898" y="4594476"/>
            <a:ext cx="470790" cy="121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8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1BC92A-94C5-1F23-E668-23E03F9466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43730" r="27109" b="14448"/>
          <a:stretch/>
        </p:blipFill>
        <p:spPr>
          <a:xfrm>
            <a:off x="21101" y="1494263"/>
            <a:ext cx="9122475" cy="53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193A00-5752-A37F-B22E-AABB28E565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22305" r="27109" b="56784"/>
          <a:stretch/>
        </p:blipFill>
        <p:spPr>
          <a:xfrm>
            <a:off x="-424" y="51277"/>
            <a:ext cx="9144000" cy="1525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2745" y="1494263"/>
            <a:ext cx="5562600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Răng trẻ em được gọi là răng?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9546" y="309653"/>
            <a:ext cx="2522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55197" y="207679"/>
            <a:ext cx="1595935" cy="1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7671" y="353441"/>
            <a:ext cx="1263059" cy="1013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63003" y="207678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3003" y="189074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3003" y="-76200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62" y="161330"/>
            <a:ext cx="1079148" cy="11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6753" y="4883647"/>
            <a:ext cx="3429000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Răng sữa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25461" y="5980723"/>
            <a:ext cx="3538867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Răng khôn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06670" y="4820525"/>
            <a:ext cx="4600678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Răng giả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62" y="4186529"/>
            <a:ext cx="2467398" cy="188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295" y="2568389"/>
            <a:ext cx="2639285" cy="222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42" y="307745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8" y="304800"/>
            <a:ext cx="3007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2745" y="1494263"/>
            <a:ext cx="5562600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Răng trẻ em được gọi là răng?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753" y="4883647"/>
            <a:ext cx="3429000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Răng sữa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295" y="2568389"/>
            <a:ext cx="2639285" cy="222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1BC92A-94C5-1F23-E668-23E03F9466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43730" r="27109" b="14448"/>
          <a:stretch/>
        </p:blipFill>
        <p:spPr>
          <a:xfrm>
            <a:off x="21101" y="1494263"/>
            <a:ext cx="9122475" cy="53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193A00-5752-A37F-B22E-AABB28E565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22305" r="27109" b="56784"/>
          <a:stretch/>
        </p:blipFill>
        <p:spPr>
          <a:xfrm>
            <a:off x="-424" y="51277"/>
            <a:ext cx="9144000" cy="1525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81000" y="1577053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3200" dirty="0"/>
              <a:t>   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dưới đây được nhắc đến Cầu nào? 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9546" y="309653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55197" y="207679"/>
            <a:ext cx="1595935" cy="1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7671" y="353441"/>
            <a:ext cx="1263059" cy="1013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63003" y="207678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3003" y="189074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3003" y="-76200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62" y="161330"/>
            <a:ext cx="1079148" cy="11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7975" y="5234577"/>
            <a:ext cx="3044216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10200" y="5364197"/>
            <a:ext cx="3538867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43354" y="5967048"/>
            <a:ext cx="4600678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Long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Biên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ùng Khám Phá Cầu Long Biên Chứng Nhân Lịch Sử - Klook Bl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42" y="2337241"/>
            <a:ext cx="4854857" cy="25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4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9" y="3048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1000" y="1577053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3200" dirty="0"/>
              <a:t>   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dưới đây được nhắc đến Cầu nào?  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3354" y="5967048"/>
            <a:ext cx="4600678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Long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Biên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ùng Khám Phá Cầu Long Biên Chứng Nhân Lịch Sử - Klook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42" y="2337241"/>
            <a:ext cx="4854857" cy="253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1BC92A-94C5-1F23-E668-23E03F9466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43730" r="27109" b="14448"/>
          <a:stretch/>
        </p:blipFill>
        <p:spPr>
          <a:xfrm>
            <a:off x="-3211" y="1493460"/>
            <a:ext cx="9122475" cy="53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193A00-5752-A37F-B22E-AABB28E565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22305" r="27109" b="56784"/>
          <a:stretch/>
        </p:blipFill>
        <p:spPr>
          <a:xfrm>
            <a:off x="-424" y="51277"/>
            <a:ext cx="9144000" cy="1525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81000" y="1577053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3200" dirty="0"/>
              <a:t>   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9546" y="309653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55197" y="207679"/>
            <a:ext cx="1595935" cy="1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7671" y="353441"/>
            <a:ext cx="1263059" cy="1013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63003" y="207678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3003" y="189074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3003" y="-76200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62" y="161330"/>
            <a:ext cx="1079148" cy="11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11604" y="4600537"/>
            <a:ext cx="2094454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Đàn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organ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63003" y="4675208"/>
            <a:ext cx="1444063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Kèn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53207" y="6135681"/>
            <a:ext cx="1537085" cy="534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Trống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03912"/>
            <a:ext cx="31432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63" y="391190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66" y="2900690"/>
            <a:ext cx="2734805" cy="135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3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9" y="3048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1000" y="1577053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3200" dirty="0"/>
              <a:t>   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3003" y="4675208"/>
            <a:ext cx="1444063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Kèn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66" y="2900690"/>
            <a:ext cx="2734805" cy="135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1BC92A-94C5-1F23-E668-23E03F9466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43730" r="27109" b="14448"/>
          <a:stretch/>
        </p:blipFill>
        <p:spPr>
          <a:xfrm>
            <a:off x="25154" y="1493460"/>
            <a:ext cx="9122475" cy="53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193A00-5752-A37F-B22E-AABB28E565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80" t="22305" r="27109" b="56784"/>
          <a:stretch/>
        </p:blipFill>
        <p:spPr>
          <a:xfrm>
            <a:off x="-424" y="51277"/>
            <a:ext cx="9144000" cy="1525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81000" y="1577053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3200" dirty="0"/>
              <a:t>   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 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9546" y="309653"/>
            <a:ext cx="2550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55197" y="207679"/>
            <a:ext cx="1595935" cy="1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7671" y="353441"/>
            <a:ext cx="1263059" cy="10130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63003" y="207678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3003" y="189074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63003" y="225042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3003" y="-76200"/>
            <a:ext cx="80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62" y="161330"/>
            <a:ext cx="1079148" cy="11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43404" y="4908750"/>
            <a:ext cx="1825625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muối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ăn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8698" y="5076075"/>
            <a:ext cx="1686085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Đường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53207" y="6135681"/>
            <a:ext cx="1890393" cy="534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Hạt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tiêu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 descr="images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788661" y="3292386"/>
            <a:ext cx="2001717" cy="2439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 descr="images (3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12775" y="2244807"/>
            <a:ext cx="1793283" cy="2383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6818626" y="2386661"/>
            <a:ext cx="1836157" cy="2433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9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9" y="3048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1000" y="1577053"/>
            <a:ext cx="960119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/>
            <a:r>
              <a:rPr lang="en-US" sz="3200" dirty="0"/>
              <a:t>   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3207" y="6135681"/>
            <a:ext cx="1890393" cy="534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Hạt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tiêu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88661" y="3292386"/>
            <a:ext cx="2001717" cy="2439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5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9" y="3048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3241" y="5859696"/>
            <a:ext cx="292415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 cà chua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68" y="4144720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34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3697" y="1904901"/>
            <a:ext cx="8331703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2400" y="3798034"/>
            <a:ext cx="2797791" cy="1711281"/>
            <a:chOff x="447764" y="3202572"/>
            <a:chExt cx="2797791" cy="2581176"/>
          </a:xfrm>
        </p:grpSpPr>
        <p:sp>
          <p:nvSpPr>
            <p:cNvPr id="5" name="Rectangle 4"/>
            <p:cNvSpPr/>
            <p:nvPr/>
          </p:nvSpPr>
          <p:spPr>
            <a:xfrm>
              <a:off x="1376718" y="3202572"/>
              <a:ext cx="990600" cy="616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7764" y="5044238"/>
              <a:ext cx="2797791" cy="739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2651" y="4512262"/>
            <a:ext cx="2407124" cy="1154167"/>
            <a:chOff x="1140624" y="4194463"/>
            <a:chExt cx="2407124" cy="1154167"/>
          </a:xfrm>
        </p:grpSpPr>
        <p:sp>
          <p:nvSpPr>
            <p:cNvPr id="8" name="Rectangle 7"/>
            <p:cNvSpPr/>
            <p:nvPr/>
          </p:nvSpPr>
          <p:spPr>
            <a:xfrm>
              <a:off x="1458036" y="4194463"/>
              <a:ext cx="827964" cy="616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0624" y="4732103"/>
              <a:ext cx="2407124" cy="616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9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86065" y="4993236"/>
            <a:ext cx="6076502" cy="1757562"/>
            <a:chOff x="1349990" y="4628478"/>
            <a:chExt cx="14457099" cy="1757562"/>
          </a:xfrm>
        </p:grpSpPr>
        <p:sp>
          <p:nvSpPr>
            <p:cNvPr id="9" name="Rectangle 8"/>
            <p:cNvSpPr/>
            <p:nvPr/>
          </p:nvSpPr>
          <p:spPr>
            <a:xfrm>
              <a:off x="1349990" y="5769513"/>
              <a:ext cx="990601" cy="616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49985" y="4628478"/>
              <a:ext cx="6957104" cy="8459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996936" y="472729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48400" y="292289"/>
            <a:ext cx="1653812" cy="1612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0874" y="438051"/>
            <a:ext cx="1308864" cy="13210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56206" y="292289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56206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56206" y="273685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56206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6206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64" y="458523"/>
            <a:ext cx="1118284" cy="12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0679" y="3098786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2, 4, 6,..., 10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53197" y="3022586"/>
            <a:ext cx="5931943" cy="12603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9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6124" y="3810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697" y="1766455"/>
            <a:ext cx="8331703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3798034"/>
            <a:ext cx="2797791" cy="1711281"/>
            <a:chOff x="447764" y="3202572"/>
            <a:chExt cx="2797791" cy="2581176"/>
          </a:xfrm>
        </p:grpSpPr>
        <p:sp>
          <p:nvSpPr>
            <p:cNvPr id="7" name="Rectangle 6"/>
            <p:cNvSpPr/>
            <p:nvPr/>
          </p:nvSpPr>
          <p:spPr>
            <a:xfrm>
              <a:off x="1376718" y="3202572"/>
              <a:ext cx="990600" cy="6165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764" y="5044238"/>
              <a:ext cx="2797791" cy="739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90679" y="3098786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2, 4, 6,..., 10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53197" y="3022586"/>
            <a:ext cx="5931943" cy="12603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0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2775" y="1759139"/>
            <a:ext cx="803201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27581" y="467849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94788" y="292289"/>
            <a:ext cx="1653812" cy="1612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67262" y="438051"/>
            <a:ext cx="1308864" cy="13210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02594" y="292289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02594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2594" y="273685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2594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02594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52" y="458523"/>
            <a:ext cx="1118284" cy="12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Bán Duy Nhất 1 Cái Tủ Quần Áo 3 Cánh Bằng Gỗ Sồi Tự Nhiên, Giá Quá Rẻ -  chodocu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4" y="2991070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9206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967" r="89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2" r="23585"/>
          <a:stretch/>
        </p:blipFill>
        <p:spPr bwMode="auto">
          <a:xfrm>
            <a:off x="3360733" y="4231264"/>
            <a:ext cx="2158453" cy="179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1609" y="5536029"/>
            <a:ext cx="2035791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762" y="6062087"/>
            <a:ext cx="2035791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30666" y="4935187"/>
            <a:ext cx="2035791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6124" y="3810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1354" y="3798033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7" r="89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2" r="23585"/>
          <a:stretch/>
        </p:blipFill>
        <p:spPr bwMode="auto">
          <a:xfrm>
            <a:off x="3360733" y="4231264"/>
            <a:ext cx="2158453" cy="179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762" y="6062087"/>
            <a:ext cx="2035791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204" y="1675433"/>
            <a:ext cx="803201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                 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754" y="4156118"/>
            <a:ext cx="990600" cy="4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063" y="4512262"/>
            <a:ext cx="827964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980724"/>
            <a:ext cx="416362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54035" y="458523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18588" y="292289"/>
            <a:ext cx="1653812" cy="1612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91062" y="438051"/>
            <a:ext cx="1308864" cy="13210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26394" y="292289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26394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6394" y="273685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6394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26394" y="309653"/>
            <a:ext cx="83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.VnArial" panose="020B7200000000000000" pitchFamily="34" charset="0"/>
              </a:rPr>
              <a:t>1</a:t>
            </a:r>
          </a:p>
        </p:txBody>
      </p:sp>
      <p:pic>
        <p:nvPicPr>
          <p:cNvPr id="1027" name="Picture 3" descr="C:\Users\Techsi.vn\Desktop\CHUÔNG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52" y="458523"/>
            <a:ext cx="1118284" cy="12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ắp cải - Cây rau, cây thuốc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In cốc quà tặng đổi màu kỳ ảo, cốc sứ men đỏ | Quà tặng cho người yêu, bạn  gái, vợ độc đáo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à phê cốc cốc - cái chén png tải về - Miễn phí trong suốt Màu Xanh png Tải 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56935" y="3524908"/>
            <a:ext cx="2797791" cy="490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51666" y="4512261"/>
            <a:ext cx="3069290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51100" y="5557772"/>
            <a:ext cx="2924159" cy="84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đúng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https://i.pinimg.com/564x/90/ae/34/90ae34630686fdc5f8797cabae5523ad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4" y="3200400"/>
            <a:ext cx="3795862" cy="2780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8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9" grpId="0" animBg="1"/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69869" y="304800"/>
            <a:ext cx="30075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1666" y="4512261"/>
            <a:ext cx="3069290" cy="61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s://i.pinimg.com/564x/90/ae/34/90ae34630686fdc5f8797cabae5523a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4" y="3200400"/>
            <a:ext cx="3795862" cy="2780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0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682</TotalTime>
  <Words>873</Words>
  <Application>Microsoft Office PowerPoint</Application>
  <PresentationFormat>On-screen Show (4:3)</PresentationFormat>
  <Paragraphs>215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70</cp:revision>
  <dcterms:created xsi:type="dcterms:W3CDTF">2021-03-29T13:44:00Z</dcterms:created>
  <dcterms:modified xsi:type="dcterms:W3CDTF">2023-04-06T06:38:15Z</dcterms:modified>
</cp:coreProperties>
</file>