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007B-68BD-4AB8-805F-BEAB78E3DAFE}" type="datetimeFigureOut">
              <a:rPr lang="en-US" smtClean="0"/>
              <a:t>22/02/2018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7B0B-E309-4FEA-A0FD-83A4A82164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c88c65fb4d45b8a02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904be37cebc21e278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</cp:revision>
  <dcterms:created xsi:type="dcterms:W3CDTF">2018-02-22T14:02:50Z</dcterms:created>
  <dcterms:modified xsi:type="dcterms:W3CDTF">2018-02-22T14:27:12Z</dcterms:modified>
</cp:coreProperties>
</file>