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4"/>
  </p:notesMasterIdLst>
  <p:sldIdLst>
    <p:sldId id="256" r:id="rId4"/>
    <p:sldId id="311" r:id="rId5"/>
    <p:sldId id="312" r:id="rId6"/>
    <p:sldId id="280" r:id="rId7"/>
    <p:sldId id="289" r:id="rId8"/>
    <p:sldId id="281" r:id="rId9"/>
    <p:sldId id="282" r:id="rId10"/>
    <p:sldId id="283" r:id="rId11"/>
    <p:sldId id="300" r:id="rId12"/>
    <p:sldId id="285" r:id="rId13"/>
    <p:sldId id="286" r:id="rId14"/>
    <p:sldId id="287" r:id="rId15"/>
    <p:sldId id="301" r:id="rId16"/>
    <p:sldId id="266" r:id="rId17"/>
    <p:sldId id="290" r:id="rId18"/>
    <p:sldId id="291" r:id="rId19"/>
    <p:sldId id="292" r:id="rId20"/>
    <p:sldId id="293" r:id="rId21"/>
    <p:sldId id="302" r:id="rId22"/>
    <p:sldId id="295" r:id="rId23"/>
    <p:sldId id="296" r:id="rId24"/>
    <p:sldId id="303" r:id="rId25"/>
    <p:sldId id="304" r:id="rId26"/>
    <p:sldId id="298" r:id="rId27"/>
    <p:sldId id="305" r:id="rId28"/>
    <p:sldId id="306" r:id="rId29"/>
    <p:sldId id="307" r:id="rId30"/>
    <p:sldId id="308" r:id="rId31"/>
    <p:sldId id="277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>
      <p:cViewPr varScale="1">
        <p:scale>
          <a:sx n="85" d="100"/>
          <a:sy n="85" d="100"/>
        </p:scale>
        <p:origin x="15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FEEA38-3B50-4AEF-A43A-101E74125C81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BD2B-A511-4073-89B5-A22D1D436D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6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596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52776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407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27FF1A-6542-4DBB-8961-4B3F0DBFB89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307012"/>
      </p:ext>
    </p:extLst>
  </p:cSld>
  <p:clrMapOvr>
    <a:masterClrMapping/>
  </p:clrMapOvr>
  <p:transition>
    <p:blinds/>
    <p:sndAc>
      <p:endSnd/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96B9AE-4553-45D5-ACC4-71F9FF507C8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113498"/>
      </p:ext>
    </p:extLst>
  </p:cSld>
  <p:clrMapOvr>
    <a:masterClrMapping/>
  </p:clrMapOvr>
  <p:transition>
    <p:blinds/>
    <p:sndAc>
      <p:endSnd/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3030DA-1D48-4A7C-991F-6C87CD1C778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51249"/>
      </p:ext>
    </p:extLst>
  </p:cSld>
  <p:clrMapOvr>
    <a:masterClrMapping/>
  </p:clrMapOvr>
  <p:transition>
    <p:blinds/>
    <p:sndAc>
      <p:endSnd/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3F105A-D939-4452-AB30-EBD574D7B5F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350722"/>
      </p:ext>
    </p:extLst>
  </p:cSld>
  <p:clrMapOvr>
    <a:masterClrMapping/>
  </p:clrMapOvr>
  <p:transition>
    <p:blinds/>
    <p:sndAc>
      <p:endSnd/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685F3B-D5E3-4D72-B310-B11BCE2485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1530"/>
      </p:ext>
    </p:extLst>
  </p:cSld>
  <p:clrMapOvr>
    <a:masterClrMapping/>
  </p:clrMapOvr>
  <p:transition>
    <p:blinds/>
    <p:sndAc>
      <p:endSnd/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3D0966-BA66-4BD3-95A9-B8C024D96A0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804277"/>
      </p:ext>
    </p:extLst>
  </p:cSld>
  <p:clrMapOvr>
    <a:masterClrMapping/>
  </p:clrMapOvr>
  <p:transition>
    <p:blinds/>
    <p:sndAc>
      <p:endSnd/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30B4B5-BB93-4957-B720-A5407D4DD5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190242"/>
      </p:ext>
    </p:extLst>
  </p:cSld>
  <p:clrMapOvr>
    <a:masterClrMapping/>
  </p:clrMapOvr>
  <p:transition>
    <p:blinds/>
    <p:sndAc>
      <p:endSnd/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AB1A89-9E4C-47C0-A50D-4F8FD227B1E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857539"/>
      </p:ext>
    </p:extLst>
  </p:cSld>
  <p:clrMapOvr>
    <a:masterClrMapping/>
  </p:clrMapOvr>
  <p:transition>
    <p:blinds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9709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37B8EB-86D3-4529-B6B4-4C7CB45A2DE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167864"/>
      </p:ext>
    </p:extLst>
  </p:cSld>
  <p:clrMapOvr>
    <a:masterClrMapping/>
  </p:clrMapOvr>
  <p:transition>
    <p:blinds/>
    <p:sndAc>
      <p:endSnd/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9D2854-C4E1-405D-AAEC-A41F7AB451A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972601"/>
      </p:ext>
    </p:extLst>
  </p:cSld>
  <p:clrMapOvr>
    <a:masterClrMapping/>
  </p:clrMapOvr>
  <p:transition>
    <p:blinds/>
    <p:sndAc>
      <p:endSnd/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79B5D-09ED-499A-A2A1-2CA31E08667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66270"/>
      </p:ext>
    </p:extLst>
  </p:cSld>
  <p:clrMapOvr>
    <a:masterClrMapping/>
  </p:clrMapOvr>
  <p:transition>
    <p:blinds/>
    <p:sndAc>
      <p:endSnd/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A547B8-96DA-4147-9789-A0AEAAE08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423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AD4809-CA56-42E9-9F93-6EDB33A42FE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70800"/>
      </p:ext>
    </p:extLst>
  </p:cSld>
  <p:clrMapOvr>
    <a:masterClrMapping/>
  </p:clrMapOvr>
  <p:transition>
    <p:blinds/>
    <p:sndAc>
      <p:endSnd/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70173-44D8-4628-AC4B-1D717CC9835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4124"/>
      </p:ext>
    </p:extLst>
  </p:cSld>
  <p:clrMapOvr>
    <a:masterClrMapping/>
  </p:clrMapOvr>
  <p:transition>
    <p:blinds/>
    <p:sndAc>
      <p:endSnd/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A5C96-D87D-4F4C-A99A-C9CA91CF397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640705"/>
      </p:ext>
    </p:extLst>
  </p:cSld>
  <p:clrMapOvr>
    <a:masterClrMapping/>
  </p:clrMapOvr>
  <p:transition>
    <p:blinds/>
    <p:sndAc>
      <p:endSnd/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9DB597-4D94-4C77-9C76-A1E846A6B24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53152"/>
      </p:ext>
    </p:extLst>
  </p:cSld>
  <p:clrMapOvr>
    <a:masterClrMapping/>
  </p:clrMapOvr>
  <p:transition>
    <p:blinds/>
    <p:sndAc>
      <p:endSnd/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FD248-418B-4169-9F38-76556F4E6BC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85179"/>
      </p:ext>
    </p:extLst>
  </p:cSld>
  <p:clrMapOvr>
    <a:masterClrMapping/>
  </p:clrMapOvr>
  <p:transition>
    <p:blinds/>
    <p:sndAc>
      <p:endSnd/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C43850-EBAC-4403-A287-0423B687694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215962"/>
      </p:ext>
    </p:extLst>
  </p:cSld>
  <p:clrMapOvr>
    <a:masterClrMapping/>
  </p:clrMapOvr>
  <p:transition>
    <p:blinds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5809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6CAA5-78DD-4FAD-ABC5-F5833EA24FE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23413"/>
      </p:ext>
    </p:extLst>
  </p:cSld>
  <p:clrMapOvr>
    <a:masterClrMapping/>
  </p:clrMapOvr>
  <p:transition>
    <p:blinds/>
    <p:sndAc>
      <p:endSnd/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2E777F-74E9-427E-A3DB-6BA92238EDF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17772"/>
      </p:ext>
    </p:extLst>
  </p:cSld>
  <p:clrMapOvr>
    <a:masterClrMapping/>
  </p:clrMapOvr>
  <p:transition>
    <p:blinds/>
    <p:sndAc>
      <p:endSnd/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FA5DD-19E1-4AB5-999B-6807AE1F84A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63751"/>
      </p:ext>
    </p:extLst>
  </p:cSld>
  <p:clrMapOvr>
    <a:masterClrMapping/>
  </p:clrMapOvr>
  <p:transition>
    <p:blinds/>
    <p:sndAc>
      <p:endSnd/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A83796-DDDA-4701-A828-9373A85574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179783"/>
      </p:ext>
    </p:extLst>
  </p:cSld>
  <p:clrMapOvr>
    <a:masterClrMapping/>
  </p:clrMapOvr>
  <p:transition>
    <p:blinds/>
    <p:sndAc>
      <p:endSnd/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600F2-E5CB-47AE-B630-A097945681ED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476992"/>
      </p:ext>
    </p:extLst>
  </p:cSld>
  <p:clrMapOvr>
    <a:masterClrMapping/>
  </p:clrMapOvr>
  <p:transition>
    <p:blinds/>
    <p:sndAc>
      <p:endSnd/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1B06C2-B209-483F-A453-E97473D2F7D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18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5921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6281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3050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41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6248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1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7CBFB-60D1-47A2-ABB5-A60C36B70DDF}" type="datetimeFigureOut">
              <a:rPr lang="en-US" smtClean="0"/>
              <a:pPr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FBA5D-0CF6-45E7-9410-2AD11A9DE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5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E3679-091C-4F06-B56A-A28D74D71C3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02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89284-CF81-498A-A89D-66588BD80EF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15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blinds/>
    <p:sndAc>
      <p:endSnd/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image" Target="../media/image1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2.wmf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gif"/><Relationship Id="rId5" Type="http://schemas.openxmlformats.org/officeDocument/2006/relationships/image" Target="../media/image14.gif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TC\Music\EmDiMauGiao-BeTramAnh-4660415%20(mp3cut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7772400" cy="147002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LĨNH VỰC PHÁT TRIỂN THẨM MỸ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991600" cy="2743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TRƯỜNG MẦM NON 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 NHÁNH: LÀM QUEN CHỮ CÁI O, Ô, Ơ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ĐỐI TƯỢNG: MẪU GIÁO 5-6 TUỔI</a:t>
            </a:r>
          </a:p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THỜI GIAN : 25 – 30 PHÚT</a:t>
            </a:r>
            <a:endParaRPr lang="vi-VN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 dạy Nguyễn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i="1" u="sng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41614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7943848" cy="121444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g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1538" y="0"/>
            <a:ext cx="678661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71536" y="1600200"/>
            <a:ext cx="10644262" cy="452596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5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 GIÁO</a:t>
            </a:r>
            <a:endParaRPr lang="vi-VN" sz="15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916" y="-28577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40" y="1357298"/>
            <a:ext cx="2786082" cy="4143404"/>
          </a:xfrm>
        </p:spPr>
        <p:txBody>
          <a:bodyPr>
            <a:normAutofit fontScale="90000"/>
          </a:bodyPr>
          <a:lstStyle/>
          <a:p>
            <a:r>
              <a:rPr lang="en-US" sz="15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 smtClean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64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 smtClean="0">
                <a:ln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6" y="3214686"/>
            <a:ext cx="2543164" cy="291147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00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29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854574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3727" y="1596797"/>
            <a:ext cx="811189" cy="806885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CỜ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214950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LÁ CỜ</a:t>
            </a:r>
            <a:endParaRPr lang="vi-VN" sz="1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57600" dirty="0" smtClean="0"/>
              <a:t/>
            </a:r>
            <a:br>
              <a:rPr lang="vi-VN" sz="57600" dirty="0" smtClean="0"/>
            </a:br>
            <a:r>
              <a:rPr lang="en-US" sz="4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0" dirty="0" smtClean="0"/>
              <a:t/>
            </a:r>
            <a:br>
              <a:rPr lang="vi-VN" sz="40000" dirty="0" smtClean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125" y="2098125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54" y="0"/>
            <a:ext cx="2643206" cy="5715016"/>
          </a:xfrm>
        </p:spPr>
        <p:txBody>
          <a:bodyPr>
            <a:normAutofit fontScale="90000"/>
          </a:bodyPr>
          <a:lstStyle/>
          <a:p>
            <a:r>
              <a:rPr lang="en-US" sz="1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702" y="2428868"/>
            <a:ext cx="2043098" cy="36972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1"/>
          <p:cNvGrpSpPr>
            <a:grpSpLocks/>
          </p:cNvGrpSpPr>
          <p:nvPr/>
        </p:nvGrpSpPr>
        <p:grpSpPr bwMode="auto">
          <a:xfrm rot="5400000">
            <a:off x="6429375" y="4143375"/>
            <a:ext cx="2895600" cy="2533650"/>
            <a:chOff x="3936" y="0"/>
            <a:chExt cx="1824" cy="1596"/>
          </a:xfrm>
        </p:grpSpPr>
        <p:pic>
          <p:nvPicPr>
            <p:cNvPr id="22554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14"/>
          <p:cNvGrpSpPr>
            <a:grpSpLocks/>
          </p:cNvGrpSpPr>
          <p:nvPr/>
        </p:nvGrpSpPr>
        <p:grpSpPr bwMode="auto">
          <a:xfrm rot="10800000">
            <a:off x="0" y="4324350"/>
            <a:ext cx="2895600" cy="2533650"/>
            <a:chOff x="3936" y="0"/>
            <a:chExt cx="1824" cy="1596"/>
          </a:xfrm>
        </p:grpSpPr>
        <p:pic>
          <p:nvPicPr>
            <p:cNvPr id="22552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7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78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69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873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619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5192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10698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96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3531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960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568642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7450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Rectangle 3"/>
          <p:cNvSpPr>
            <a:spLocks noChangeArrowheads="1"/>
          </p:cNvSpPr>
          <p:nvPr/>
        </p:nvSpPr>
        <p:spPr bwMode="auto">
          <a:xfrm>
            <a:off x="431800" y="144463"/>
            <a:ext cx="82645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254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44036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2007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1" name="Rectangle 1"/>
          <p:cNvSpPr>
            <a:spLocks noChangeArrowheads="1"/>
          </p:cNvSpPr>
          <p:nvPr/>
        </p:nvSpPr>
        <p:spPr bwMode="auto">
          <a:xfrm>
            <a:off x="647700" y="387350"/>
            <a:ext cx="7681913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I.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Mục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altLang="en-US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cấu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kĩ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Rèn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so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o,ô,ơ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dục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83062"/>
      </p:ext>
    </p:extLst>
  </p:cSld>
  <p:clrMapOvr>
    <a:masterClrMapping/>
  </p:clrMapOvr>
  <p:transition>
    <p:blinds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58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So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sánh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O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00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6760" y="2164054"/>
            <a:ext cx="505519" cy="522772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>
            <a:normAutofit fontScale="90000"/>
          </a:bodyPr>
          <a:lstStyle/>
          <a:p>
            <a:r>
              <a:rPr lang="en-US" sz="2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dirty="0" smtClean="0"/>
              <a:t/>
            </a:r>
            <a:br>
              <a:rPr lang="vi-VN" sz="15000" dirty="0" smtClean="0"/>
            </a:b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2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 smtClean="0"/>
          </a:p>
          <a:p>
            <a:pPr>
              <a:buNone/>
            </a:pPr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674" y="1171204"/>
            <a:ext cx="688023" cy="729376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390" y="1812374"/>
            <a:ext cx="505519" cy="522772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>
            <a:normAutofit fontScale="90000"/>
          </a:bodyPr>
          <a:lstStyle/>
          <a:p>
            <a:r>
              <a:rPr lang="en-US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Ô    Ơ</a:t>
            </a:r>
            <a:r>
              <a:rPr lang="vi-VN" sz="9600" dirty="0" smtClean="0"/>
              <a:t/>
            </a:r>
            <a:br>
              <a:rPr lang="vi-VN" sz="9600" dirty="0" smtClean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cs typeface="Arial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cs typeface="Arial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cs typeface="Arial" charset="0"/>
            </a:endParaRPr>
          </a:p>
        </p:txBody>
      </p:sp>
      <p:sp>
        <p:nvSpPr>
          <p:cNvPr id="19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02" y="1614486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 </a:t>
            </a: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là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gì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 dirty="0">
                <a:solidFill>
                  <a:srgbClr val="0000FF"/>
                </a:solidFill>
                <a:cs typeface="Arial" charset="0"/>
              </a:rPr>
              <a:t> o</a:t>
            </a:r>
          </a:p>
          <a:p>
            <a:pPr marL="342900" indent="-342900" algn="ctr"/>
            <a:r>
              <a:rPr lang="en-US" sz="6000" b="1" dirty="0" smtClean="0">
                <a:solidFill>
                  <a:srgbClr val="0000FF"/>
                </a:solidFill>
                <a:cs typeface="Arial" charset="0"/>
              </a:rPr>
              <a:t>2. ơ</a:t>
            </a:r>
          </a:p>
          <a:p>
            <a:pPr marL="342900" indent="-342900" algn="ctr"/>
            <a:r>
              <a:rPr lang="en-US" sz="6000" b="1" dirty="0" smtClean="0">
                <a:solidFill>
                  <a:srgbClr val="0000FF"/>
                </a:solidFill>
                <a:cs typeface="Arial" charset="0"/>
              </a:rPr>
              <a:t>3. ô</a:t>
            </a:r>
            <a:endParaRPr lang="en-US" sz="6000" b="1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pic>
        <p:nvPicPr>
          <p:cNvPr id="10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Câu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sz="5000" b="1" dirty="0" err="1">
                <a:solidFill>
                  <a:srgbClr val="FFFF00"/>
                </a:solidFill>
                <a:cs typeface="Arial" charset="0"/>
              </a:rPr>
              <a:t>hỏi</a:t>
            </a:r>
            <a:r>
              <a:rPr lang="en-US" sz="5000" b="1" dirty="0">
                <a:solidFill>
                  <a:srgbClr val="FFFF00"/>
                </a:solidFill>
                <a:cs typeface="Arial" charset="0"/>
              </a:rPr>
              <a:t>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40" y="3357562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06" y="33292"/>
            <a:ext cx="5814294" cy="25178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368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16263"/>
            <a:ext cx="3105150" cy="30099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63862"/>
            <a:ext cx="4114800" cy="31623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VNI-Avo" pitchFamily="2" charset="0"/>
                <a:cs typeface="Arial" charset="0"/>
              </a:rPr>
              <a:t>o</a:t>
            </a:r>
            <a:endParaRPr lang="en-US" sz="6600" b="1" dirty="0">
              <a:solidFill>
                <a:srgbClr val="FF3300"/>
              </a:solidFill>
              <a:latin typeface="VNI-Avo" pitchFamily="2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 dirty="0">
                <a:solidFill>
                  <a:srgbClr val="FF3300"/>
                </a:solidFill>
                <a:latin typeface="Tw Cen MT" pitchFamily="34" charset="0"/>
                <a:cs typeface="Arial" charset="0"/>
              </a:rPr>
              <a:t>ô</a:t>
            </a:r>
            <a:endParaRPr lang="en-US" sz="8000" b="1" dirty="0">
              <a:solidFill>
                <a:srgbClr val="FF330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cs typeface="Arial" charset="0"/>
              </a:rPr>
              <a:t> </a:t>
            </a:r>
            <a:endParaRPr lang="en-US">
              <a:cs typeface="Arial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cs typeface="Arial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  <a:cs typeface="Arial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cs typeface="Arial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 dirty="0">
                <a:solidFill>
                  <a:srgbClr val="FF3300"/>
                </a:solidFill>
                <a:latin typeface="Century Gothic" pitchFamily="34" charset="0"/>
                <a:cs typeface="Arial" charset="0"/>
              </a:rPr>
              <a:t>ơ</a:t>
            </a:r>
            <a:endParaRPr lang="en-US" sz="6600" b="1" dirty="0">
              <a:solidFill>
                <a:srgbClr val="FF3300"/>
              </a:solidFill>
              <a:latin typeface="Century Gothic" pitchFamily="34" charset="0"/>
              <a:cs typeface="Arial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dirty="0">
                <a:solidFill>
                  <a:srgbClr val="FF3300"/>
                </a:solidFill>
                <a:latin typeface=".VnCooperH" pitchFamily="34" charset="0"/>
                <a:cs typeface="Arial" charset="0"/>
              </a:rPr>
              <a:t>3</a:t>
            </a:r>
          </a:p>
        </p:txBody>
      </p:sp>
      <p:pic>
        <p:nvPicPr>
          <p:cNvPr id="15" name="Picture 15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7" descr="Picture3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490788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8" descr="Picture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9" descr="Picture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  <a:cs typeface="Arial" charset="0"/>
              </a:rPr>
              <a:t>C</a:t>
            </a:r>
            <a:r>
              <a:rPr lang="en-US" sz="4000" b="1">
                <a:solidFill>
                  <a:srgbClr val="9900CC"/>
                </a:solidFill>
                <a:cs typeface="Arial" charset="0"/>
              </a:rPr>
              <a:t>ÂU HỎI 2:</a:t>
            </a:r>
          </a:p>
        </p:txBody>
      </p:sp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" y="76200"/>
            <a:ext cx="9006551" cy="6629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178" y="381000"/>
            <a:ext cx="8531503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40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8992" y="2928934"/>
            <a:ext cx="2571768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Action Button: Sound 4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1643042" y="6286520"/>
            <a:ext cx="714380" cy="57148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Horizontal Scroll 3"/>
          <p:cNvSpPr/>
          <p:nvPr/>
        </p:nvSpPr>
        <p:spPr>
          <a:xfrm>
            <a:off x="857224" y="1142984"/>
            <a:ext cx="7620000" cy="472440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endParaRPr lang="en-US" sz="2400" i="1" dirty="0" smtClean="0"/>
          </a:p>
          <a:p>
            <a:pPr>
              <a:buFontTx/>
              <a:buChar char="-"/>
            </a:pP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“O, Ô, Ơ”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5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/>
              <a:t> </a:t>
            </a:r>
            <a:endParaRPr lang="vi-VN" sz="2400" dirty="0" smtClean="0"/>
          </a:p>
          <a:p>
            <a:r>
              <a:rPr lang="en-US" sz="2400" dirty="0" smtClean="0"/>
              <a:t> </a:t>
            </a:r>
            <a:endParaRPr lang="vi-VN" sz="2400" dirty="0" smtClean="0"/>
          </a:p>
          <a:p>
            <a:r>
              <a:rPr lang="en-US" sz="2400" dirty="0" smtClean="0"/>
              <a:t> </a:t>
            </a:r>
            <a:endParaRPr lang="vi-VN" sz="2400" dirty="0" smtClean="0"/>
          </a:p>
          <a:p>
            <a:r>
              <a:rPr lang="en-US" sz="2400" dirty="0" smtClean="0"/>
              <a:t> </a:t>
            </a:r>
            <a:endParaRPr lang="vi-VN" sz="2400" dirty="0" smtClean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710471858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>
            <a:grpSpLocks/>
          </p:cNvGrpSpPr>
          <p:nvPr/>
        </p:nvGrpSpPr>
        <p:grpSpPr bwMode="auto">
          <a:xfrm rot="5400000">
            <a:off x="6429375" y="4143375"/>
            <a:ext cx="2895600" cy="2533650"/>
            <a:chOff x="3936" y="0"/>
            <a:chExt cx="1824" cy="1596"/>
          </a:xfrm>
        </p:grpSpPr>
        <p:pic>
          <p:nvPicPr>
            <p:cNvPr id="23577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5" name="Group 14"/>
          <p:cNvGrpSpPr>
            <a:grpSpLocks/>
          </p:cNvGrpSpPr>
          <p:nvPr/>
        </p:nvGrpSpPr>
        <p:grpSpPr bwMode="auto">
          <a:xfrm rot="10800000">
            <a:off x="0" y="4324350"/>
            <a:ext cx="2895600" cy="2533650"/>
            <a:chOff x="3936" y="0"/>
            <a:chExt cx="1824" cy="1596"/>
          </a:xfrm>
        </p:grpSpPr>
        <p:pic>
          <p:nvPicPr>
            <p:cNvPr id="23575" name="Picture 11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494" y="-558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10" descr="1145086ejqsyt499z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0"/>
              <a:ext cx="480" cy="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476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478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69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3873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619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5192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510698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609600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63531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62563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96050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313" y="568642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900" y="4745038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544036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6145213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43" descr="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6200775"/>
            <a:ext cx="533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Rectangle 1"/>
          <p:cNvSpPr>
            <a:spLocks noChangeArrowheads="1"/>
          </p:cNvSpPr>
          <p:nvPr/>
        </p:nvSpPr>
        <p:spPr bwMode="auto">
          <a:xfrm>
            <a:off x="0" y="247650"/>
            <a:ext cx="9129713" cy="506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II.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endParaRPr kumimoji="0" lang="en-US" altLang="en-US" sz="2000" b="0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tử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o.ô.ơ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 “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”,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nhạc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nền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rổ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nhựa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thẻ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o,ô.ơ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vòng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o,ô</a:t>
            </a:r>
            <a:r>
              <a:rPr kumimoji="0" lang="en-US" alt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ơ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41810"/>
      </p:ext>
    </p:extLst>
  </p:cSld>
  <p:clrMapOvr>
    <a:masterClrMapping/>
  </p:clrMapOvr>
  <p:transition>
    <p:blinds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3682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ảnh 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357222" y="0"/>
            <a:ext cx="9501222" cy="6858000"/>
          </a:xfrm>
        </p:spPr>
      </p:pic>
      <p:pic>
        <p:nvPicPr>
          <p:cNvPr id="5" name="EmDiMauGiao-BeTramAnh-4660415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1714488"/>
            <a:ext cx="8229600" cy="2143132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00702"/>
            <a:ext cx="8001056" cy="1143000"/>
          </a:xfrm>
        </p:spPr>
        <p:txBody>
          <a:bodyPr>
            <a:normAutofit/>
          </a:bodyPr>
          <a:lstStyle/>
          <a:p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quả bó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12"/>
          </a:xfrm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QUẢ BÓNG</a:t>
            </a:r>
            <a:endParaRPr lang="vi-VN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40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>
            <a:noAutofit/>
          </a:bodyPr>
          <a:lstStyle/>
          <a:p>
            <a:r>
              <a:rPr lang="en-US" sz="2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/>
          <a:lstStyle/>
          <a:p>
            <a:pPr algn="ctr">
              <a:buNone/>
            </a:pPr>
            <a:r>
              <a:rPr lang="en-US" sz="20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481</Words>
  <Application>Microsoft Office PowerPoint</Application>
  <PresentationFormat>On-screen Show (4:3)</PresentationFormat>
  <Paragraphs>103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.VnArialH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9_Default Design</vt:lpstr>
      <vt:lpstr>17_Default Design</vt:lpstr>
      <vt:lpstr>LĨNH VỰC PHÁT TRIỂN THẨM MỸ</vt:lpstr>
      <vt:lpstr>PowerPoint Presentation</vt:lpstr>
      <vt:lpstr>PowerPoint Presentation</vt:lpstr>
      <vt:lpstr>PowerPoint Presentation</vt:lpstr>
      <vt:lpstr>Hoạt động 2: Hướng dẫn thực hiện</vt:lpstr>
      <vt:lpstr>QUẢ BÓNG</vt:lpstr>
      <vt:lpstr>PowerPoint Presentation</vt:lpstr>
      <vt:lpstr>PowerPoint Presentation</vt:lpstr>
      <vt:lpstr>O</vt:lpstr>
      <vt:lpstr>CÔ GIÁO</vt:lpstr>
      <vt:lpstr>PowerPoint Presentation</vt:lpstr>
      <vt:lpstr>PowerPoint Presentation</vt:lpstr>
      <vt:lpstr>  Ô</vt:lpstr>
      <vt:lpstr>PowerPoint Presentation</vt:lpstr>
      <vt:lpstr>Khác nhau</vt:lpstr>
      <vt:lpstr>LÁ CỜ</vt:lpstr>
      <vt:lpstr>LÁ CỜ</vt:lpstr>
      <vt:lpstr>    O   </vt:lpstr>
      <vt:lpstr> Ơ</vt:lpstr>
      <vt:lpstr>PowerPoint Presentation</vt:lpstr>
      <vt:lpstr>KHÁC NHAU</vt:lpstr>
      <vt:lpstr>O  </vt:lpstr>
      <vt:lpstr>O     Ô    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2: Tìm đúng nhà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Techsi.vn</cp:lastModifiedBy>
  <cp:revision>39</cp:revision>
  <dcterms:created xsi:type="dcterms:W3CDTF">2019-04-10T00:24:44Z</dcterms:created>
  <dcterms:modified xsi:type="dcterms:W3CDTF">2023-09-28T08:45:15Z</dcterms:modified>
</cp:coreProperties>
</file>