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56" r:id="rId2"/>
    <p:sldId id="258" r:id="rId3"/>
    <p:sldId id="262" r:id="rId4"/>
    <p:sldId id="259" r:id="rId5"/>
    <p:sldId id="261" r:id="rId6"/>
    <p:sldId id="260" r:id="rId7"/>
    <p:sldId id="263" r:id="rId8"/>
  </p:sldIdLst>
  <p:sldSz cx="9144000" cy="6858000" type="screen4x3"/>
  <p:notesSz cx="6858000" cy="9144000"/>
  <p:embeddedFontLst>
    <p:embeddedFont>
      <p:font typeface="Arial Rounded MT Bold" panose="020F0704030504030204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DE6"/>
    <a:srgbClr val="FF00FF"/>
    <a:srgbClr val="FF0000"/>
    <a:srgbClr val="3106E8"/>
    <a:srgbClr val="ED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40EE4-C00E-42D5-98F8-13EDE42BEC72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83C00-DCA3-4F86-B0B4-03F8B3E1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8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83C00-DCA3-4F86-B0B4-03F8B3E116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348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25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3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9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0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2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700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0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9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43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6DF6-27D3-4EC5-834A-2F69525F7FF6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0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E6DF6-27D3-4EC5-834A-2F69525F7FF6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D92F7-B87A-4498-BD79-35D6F3447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Documents and Settings\All user XP3- 2015\Desktop\HINH NEN\2257d2cdca1e98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304800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CỰ KHỐI</a:t>
            </a:r>
            <a:endParaRPr lang="en-US" b="1" dirty="0">
              <a:solidFill>
                <a:srgbClr val="004DE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89171" y="1524000"/>
            <a:ext cx="6670458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GIÁO ÁN </a:t>
            </a:r>
          </a:p>
          <a:p>
            <a:pPr algn="ctr"/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PHÁT TRIỂN VẬN ĐỘNG</a:t>
            </a:r>
            <a:endParaRPr lang="en-US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3886200"/>
            <a:ext cx="6629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Đề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tài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: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Đi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trong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đường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ngoằn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ngoèo</a:t>
            </a:r>
            <a:endParaRPr lang="en-US" sz="3200" dirty="0" smtClean="0">
              <a:solidFill>
                <a:srgbClr val="7030A0"/>
              </a:solidFill>
              <a:latin typeface="Arno Pro Smbd" pitchFamily="18" charset="0"/>
            </a:endParaRPr>
          </a:p>
          <a:p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TCVĐ :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Đập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bóng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bằng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vợt</a:t>
            </a:r>
            <a:endParaRPr lang="en-US" sz="3200" dirty="0" smtClean="0">
              <a:solidFill>
                <a:srgbClr val="7030A0"/>
              </a:solidFill>
              <a:latin typeface="Arno Pro Smbd" pitchFamily="18" charset="0"/>
            </a:endParaRPr>
          </a:p>
          <a:p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Lứa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tuổi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: 24 – 36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tháng</a:t>
            </a:r>
            <a:endParaRPr lang="en-US" sz="3200" dirty="0" smtClean="0">
              <a:solidFill>
                <a:srgbClr val="7030A0"/>
              </a:solidFill>
              <a:latin typeface="Arno Pro Smbd" pitchFamily="18" charset="0"/>
            </a:endParaRPr>
          </a:p>
          <a:p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Giáo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viên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: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Nguyễn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Thị</a:t>
            </a:r>
            <a:r>
              <a:rPr lang="en-US" sz="3200" dirty="0" smtClean="0">
                <a:solidFill>
                  <a:srgbClr val="7030A0"/>
                </a:solidFill>
                <a:latin typeface="Arno Pro Smbd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Arno Pro Smbd" pitchFamily="18" charset="0"/>
              </a:rPr>
              <a:t>Hường</a:t>
            </a:r>
            <a:endParaRPr lang="en-US" sz="3200" dirty="0">
              <a:solidFill>
                <a:srgbClr val="7030A0"/>
              </a:solidFill>
              <a:latin typeface="Arno Pro Smb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35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ll user XP3- 2015\Desktop\HINH NEN\ngo-nghinh-85aded914a8fde_11d4dae7e9f6825c25f30768766a834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4000" cy="67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7400" y="2549604"/>
            <a:ext cx="708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ED0303"/>
                </a:solidFill>
                <a:latin typeface="Arno Pro Smbd" pitchFamily="18" charset="0"/>
              </a:rPr>
              <a:t>I. KHỞI ĐỘNG</a:t>
            </a:r>
            <a:endParaRPr lang="en-US" sz="6600" b="1" dirty="0">
              <a:solidFill>
                <a:srgbClr val="ED0303"/>
              </a:solidFill>
              <a:latin typeface="Arno Pro Smbd" pitchFamily="18" charset="0"/>
            </a:endParaRPr>
          </a:p>
        </p:txBody>
      </p:sp>
      <p:pic>
        <p:nvPicPr>
          <p:cNvPr id="2" name="01 moi anh len ta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22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4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All user XP3- 2015\Desktop\HINH NEN\hinh-nen-powerpoint-cute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8"/>
            <a:ext cx="9144000" cy="68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2521803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 Rounded MT Bold" pitchFamily="34" charset="0"/>
              </a:rPr>
              <a:t>BT PHÁT TRIỂN CHUNG</a:t>
            </a:r>
            <a:endParaRPr lang="en-US" sz="48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2" name="Ếch ộp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:\Documents and Settings\All user XP3- 2015\Desktop\HINH NEN\9349743-bloc-de-notas-de-niño-con-las-abejas-y-flores-ilustración-foto-armazones-para-niños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28800" y="2819400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FF"/>
                </a:solidFill>
                <a:latin typeface="Arial Rounded MT Bold" pitchFamily="34" charset="0"/>
              </a:rPr>
              <a:t>VẬN ĐỘNG CƠ BẢN</a:t>
            </a:r>
            <a:endParaRPr lang="en-US" sz="4800" b="1" dirty="0">
              <a:solidFill>
                <a:srgbClr val="FF00FF"/>
              </a:solidFill>
              <a:latin typeface="Arial Rounded MT Bold" pitchFamily="34" charset="0"/>
            </a:endParaRPr>
          </a:p>
        </p:txBody>
      </p:sp>
      <p:pic>
        <p:nvPicPr>
          <p:cNvPr id="2" name="4. NHAC DO BAN - THI DUA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46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4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744"/>
            <a:ext cx="9144001" cy="684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0200" y="2237363"/>
            <a:ext cx="59436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endParaRPr lang="en-US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vợt</a:t>
            </a:r>
            <a:endParaRPr lang="en-US" sz="4000" b="1" dirty="0" smtClean="0">
              <a:solidFill>
                <a:srgbClr val="004DE6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2" name="nhạc trò chơ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10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6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ll user XP3- 2015\Desktop\HINH NEN\975837adfa0857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257961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3106E8"/>
                </a:solidFill>
                <a:latin typeface="Arno Pro Smbd" pitchFamily="18" charset="0"/>
              </a:rPr>
              <a:t>III. HỒI TĨNH</a:t>
            </a:r>
            <a:endParaRPr lang="en-US" sz="8000" dirty="0">
              <a:solidFill>
                <a:srgbClr val="3106E8"/>
              </a:solidFill>
              <a:latin typeface="Arno Pro Smbd" pitchFamily="18" charset="0"/>
            </a:endParaRPr>
          </a:p>
        </p:txBody>
      </p:sp>
      <p:pic>
        <p:nvPicPr>
          <p:cNvPr id="2" name="BA CON BUOM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1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All user XP3- 2015\Desktop\HINH NEN\24-hinh-nen-powerpoint-tuyet-dep-danh-cho-cac-be-mam-non-1487092768-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80" y="1248"/>
            <a:ext cx="9218553" cy="685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242947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endParaRPr lang="en-US" sz="5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3483114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004DE6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  <a:endParaRPr lang="en-US" sz="4000" b="1" dirty="0">
              <a:solidFill>
                <a:srgbClr val="004DE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99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06&quot;&gt;&lt;property id=&quot;20148&quot; value=&quot;5&quot;/&gt;&lt;property id=&quot;20300&quot; value=&quot;Slide 3&quot;/&gt;&lt;property id=&quot;20307&quot; value=&quot;262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60&quot;/&gt;&lt;/object&gt;&lt;object type=&quot;3&quot; unique_id=&quot;10018&quot;&gt;&lt;property id=&quot;20148&quot; value=&quot;5&quot;/&gt;&lt;property id=&quot;20300&quot; value=&quot;Slide 7&quot;/&gt;&lt;property id=&quot;20307&quot; value=&quot;26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88</Words>
  <Application>Microsoft Office PowerPoint</Application>
  <PresentationFormat>On-screen Show (4:3)</PresentationFormat>
  <Paragraphs>18</Paragraphs>
  <Slides>7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Times New Roman</vt:lpstr>
      <vt:lpstr>Arial</vt:lpstr>
      <vt:lpstr>Arial Rounded MT Bold</vt:lpstr>
      <vt:lpstr>Calibri</vt:lpstr>
      <vt:lpstr>Arno Pro Smbd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Techsi.vn</cp:lastModifiedBy>
  <cp:revision>16</cp:revision>
  <dcterms:created xsi:type="dcterms:W3CDTF">2018-10-31T09:43:06Z</dcterms:created>
  <dcterms:modified xsi:type="dcterms:W3CDTF">2022-11-07T02:20:43Z</dcterms:modified>
</cp:coreProperties>
</file>