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8" r:id="rId3"/>
    <p:sldId id="269" r:id="rId4"/>
    <p:sldId id="272" r:id="rId5"/>
    <p:sldId id="270" r:id="rId6"/>
    <p:sldId id="271" r:id="rId7"/>
    <p:sldId id="264" r:id="rId8"/>
    <p:sldId id="273" r:id="rId9"/>
    <p:sldId id="265" r:id="rId10"/>
    <p:sldId id="275" r:id="rId11"/>
    <p:sldId id="274" r:id="rId12"/>
    <p:sldId id="266" r:id="rId13"/>
    <p:sldId id="267" r:id="rId14"/>
    <p:sldId id="27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688CE-E108-4A22-BC03-2CAD80BD9207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C3F8-813F-4825-A4D5-0082F54761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6726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2839E-89ED-49DC-BE89-2652F21FE5AB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E90B-AD44-4BE9-802B-7E8D9998CD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0328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E07C-208F-4F5C-A077-44489B0C7E9C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E0B87-DD04-492D-9EA4-5AC2165E7D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977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7321-22AE-4BC4-8248-6C5E848E7D6B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4F58-E500-41AF-ABB9-7BBDECF57D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718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80F7-0D03-4CF5-AE28-C04824B4CB41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B477E-351D-45EC-A35A-9BBC429C64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71877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373DD-7DD8-4652-B353-6388A588A786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C3C3-229D-4FCF-8480-492F0518DF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5470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7AEB-E750-42BE-835E-DE9808816B70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EC38-05A9-4800-BB9D-F6B486C630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90714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225C-8A27-4232-AF9E-CCF1BCAC2815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200BC-73A9-45F6-987D-5C6D1BEFD4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1829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15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9A93E-547D-4FBD-A854-49AF9CB06E5C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A41F-D97B-4777-B95B-C4A76D34AE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2150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E666A-3F2F-43DF-BC22-61A066B0873C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7E64-7E01-4317-BD89-5D4346561E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61551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41820-80EC-423E-A114-F5067626F083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3C8C-2248-42A2-9EB2-1CA9CBE054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32113"/>
      </p:ext>
    </p:extLst>
  </p:cSld>
  <p:clrMapOvr>
    <a:masterClrMapping/>
  </p:clrMapOvr>
  <p:transition spd="slow">
    <p:newsflash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9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7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E3C5-2E6E-465E-B4DD-A6BEA0B19D1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2E9D3-857E-4993-8C6A-20F80800F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F2DE430-F123-407F-B69B-DAFCC7DECF0B}" type="datetimeFigureOut">
              <a:rPr lang="en-US" smtClean="0"/>
              <a:pPr>
                <a:defRPr/>
              </a:pPr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7C0147C-8593-4313-BBFB-86988EE36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  <p:sndAc>
      <p:stSnd>
        <p:snd r:embed="rId13" name="drumroll.wav"/>
      </p:stSnd>
    </p:sndAc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\tao%20hinh%20mau\Qu&#234;%20H&#432;&#417;ng%20-%20M&#7929;%20T&#226;m%20-%20320%20lyrics,%20upload%20b&#7903;i%20dangchau188.mp3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24684"/>
            <a:ext cx="12211346" cy="6907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289" y="471863"/>
            <a:ext cx="10573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ĐỒNG CHÍ BAN GIÁM HIỆU, CHỊ EM ĐỒNG NGHIỆP TỚI DỰ KIẾN TẬP LỚP MGLA1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30982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3005960" y="2877207"/>
            <a:ext cx="5791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pt-BR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sát, </a:t>
            </a:r>
            <a:r>
              <a:rPr lang="pt-BR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82334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</a:rPr>
              <a:t>Trẻ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thực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hiện</a:t>
            </a:r>
            <a:r>
              <a:rPr lang="en-US" altLang="en-US" dirty="0" smtClean="0"/>
              <a:t> </a:t>
            </a:r>
          </a:p>
        </p:txBody>
      </p:sp>
      <p:pic>
        <p:nvPicPr>
          <p:cNvPr id="13327" name="Quê Hương - Mỹ Tâm - 320 lyrics, upload bởi dangchau18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1"/>
          <p:cNvSpPr txBox="1">
            <a:spLocks noChangeArrowheads="1"/>
          </p:cNvSpPr>
          <p:nvPr/>
        </p:nvSpPr>
        <p:spPr bwMode="auto">
          <a:xfrm>
            <a:off x="1927384" y="3063664"/>
            <a:ext cx="86420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49" fill="hold"/>
                                        <p:tgtEl>
                                          <p:spTgt spid="13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7"/>
                </p:tgtEl>
              </p:cMediaNode>
            </p:audio>
          </p:childTnLst>
        </p:cTn>
      </p:par>
    </p:tnLst>
    <p:bldLst>
      <p:bldP spid="13314" grpId="0"/>
      <p:bldP spid="348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85545" y="2771369"/>
            <a:ext cx="8124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CỦA BÉ</a:t>
            </a:r>
            <a:endParaRPr lang="en-US" sz="6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nhạc khoi đo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245" y="4614041"/>
            <a:ext cx="1844073" cy="2243959"/>
          </a:xfrm>
        </p:spPr>
      </p:pic>
      <p:sp>
        <p:nvSpPr>
          <p:cNvPr id="6" name="Rectangle 5"/>
          <p:cNvSpPr/>
          <p:nvPr/>
        </p:nvSpPr>
        <p:spPr>
          <a:xfrm>
            <a:off x="2259724" y="2289334"/>
            <a:ext cx="7504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  <a:endParaRPr lang="en-US" sz="80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" y="0"/>
            <a:ext cx="12211088" cy="6906520"/>
          </a:xfrm>
          <a:prstGeom prst="rect">
            <a:avLst/>
          </a:prstGeom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607465" y="26981"/>
            <a:ext cx="87656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3" name="Rectangle 2"/>
          <p:cNvSpPr/>
          <p:nvPr/>
        </p:nvSpPr>
        <p:spPr>
          <a:xfrm>
            <a:off x="2994265" y="1126329"/>
            <a:ext cx="5992026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 defTabSz="685800">
              <a:defRPr/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  <p:sp>
        <p:nvSpPr>
          <p:cNvPr id="4" name="Rectangle 3"/>
          <p:cNvSpPr/>
          <p:nvPr/>
        </p:nvSpPr>
        <p:spPr>
          <a:xfrm>
            <a:off x="942902" y="4062911"/>
            <a:ext cx="9295968" cy="9464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2023- 2024</a:t>
            </a:r>
            <a:endParaRPr lang="en-US" sz="24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2994265" y="2695036"/>
            <a:ext cx="64572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Mai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657699086092647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5153" y="5702214"/>
            <a:ext cx="1875728" cy="1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175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 Cách làm đồ chơi từ cốc giấy siêu sáng tạo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0975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55" y="315311"/>
            <a:ext cx="7525407" cy="64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973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2" y="178676"/>
            <a:ext cx="6968358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mẹo tái sử dụng ly nhựa, ly giấy cực 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72" y="73573"/>
            <a:ext cx="82006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111</Words>
  <Application>Microsoft Office PowerPoint</Application>
  <PresentationFormat>Widescreen</PresentationFormat>
  <Paragraphs>17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 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20</cp:revision>
  <dcterms:created xsi:type="dcterms:W3CDTF">2023-11-02T10:44:52Z</dcterms:created>
  <dcterms:modified xsi:type="dcterms:W3CDTF">2023-12-12T08:19:49Z</dcterms:modified>
</cp:coreProperties>
</file>