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88" r:id="rId3"/>
    <p:sldId id="289" r:id="rId4"/>
    <p:sldId id="258" r:id="rId5"/>
    <p:sldId id="269" r:id="rId6"/>
    <p:sldId id="286" r:id="rId7"/>
    <p:sldId id="273" r:id="rId8"/>
    <p:sldId id="282" r:id="rId9"/>
    <p:sldId id="291" r:id="rId10"/>
    <p:sldId id="270" r:id="rId11"/>
    <p:sldId id="271" r:id="rId12"/>
    <p:sldId id="274" r:id="rId13"/>
    <p:sldId id="283" r:id="rId14"/>
    <p:sldId id="292" r:id="rId15"/>
    <p:sldId id="275" r:id="rId16"/>
    <p:sldId id="276" r:id="rId17"/>
    <p:sldId id="294" r:id="rId18"/>
    <p:sldId id="295" r:id="rId19"/>
    <p:sldId id="284" r:id="rId20"/>
    <p:sldId id="277" r:id="rId21"/>
    <p:sldId id="298" r:id="rId22"/>
    <p:sldId id="296" r:id="rId23"/>
    <p:sldId id="297" r:id="rId24"/>
    <p:sldId id="278" r:id="rId25"/>
    <p:sldId id="285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420" y="56"/>
      </p:cViewPr>
      <p:guideLst>
        <p:guide orient="horz" pos="18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28841-A83C-451F-9422-1049D319A4BB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6825D-D1E6-4856-9F96-BCA7DCC1B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1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DBAB-F31D-4F0B-AFEE-EC6EBF3AB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5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6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1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1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3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8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2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2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4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02655-ECF9-4980-A2CF-20617A3EA74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audio" Target="../media/media5.mp3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24.png"/><Relationship Id="rId5" Type="http://schemas.microsoft.com/office/2007/relationships/media" Target="../media/media4.mp3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8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157605" y="3613666"/>
            <a:ext cx="8252406" cy="2362200"/>
          </a:xfrm>
        </p:spPr>
        <p:txBody>
          <a:bodyPr>
            <a:no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5 giác quan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25 - 30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363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26101-9EF3-4282-8300-1555421575E6}"/>
              </a:ext>
            </a:extLst>
          </p:cNvPr>
          <p:cNvSpPr txBox="1"/>
          <p:nvPr/>
        </p:nvSpPr>
        <p:spPr>
          <a:xfrm>
            <a:off x="3583389" y="66952"/>
            <a:ext cx="54008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MẦM NON CỰ KHỐI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7BA19-36BC-441D-81D5-E24E57A13FBA}"/>
              </a:ext>
            </a:extLst>
          </p:cNvPr>
          <p:cNvSpPr txBox="1"/>
          <p:nvPr/>
        </p:nvSpPr>
        <p:spPr>
          <a:xfrm>
            <a:off x="4357381" y="6334780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" name="Picture 9" descr="A colorful logo with text&#10;&#10;Description automatically generated">
            <a:extLst>
              <a:ext uri="{FF2B5EF4-FFF2-40B4-BE49-F238E27FC236}">
                <a16:creationId xmlns:a16="http://schemas.microsoft.com/office/drawing/2014/main" id="{CB6B9B19-C350-4487-AEFD-47AC2B589E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" y="66952"/>
            <a:ext cx="1008888" cy="1008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3E613-A0CD-41B1-8589-48308751B93E}"/>
              </a:ext>
            </a:extLst>
          </p:cNvPr>
          <p:cNvSpPr txBox="1"/>
          <p:nvPr/>
        </p:nvSpPr>
        <p:spPr>
          <a:xfrm>
            <a:off x="604744" y="1698247"/>
            <a:ext cx="12397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GIỎI CẤP TRƯỜNG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1D002-F277-4DE6-9DEC-645EC1CB0B1C}"/>
              </a:ext>
            </a:extLst>
          </p:cNvPr>
          <p:cNvSpPr txBox="1"/>
          <p:nvPr/>
        </p:nvSpPr>
        <p:spPr>
          <a:xfrm>
            <a:off x="1581649" y="2686734"/>
            <a:ext cx="1239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23208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6275" y="1371964"/>
            <a:ext cx="1017715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* Thử thách 2: Thính giác (Tai)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ến với thử thách thứ 2 mang tên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4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eng-trong-vao-lop-www_tiengdong_com">
            <a:hlinkClick r:id="" action="ppaction://media"/>
            <a:extLst>
              <a:ext uri="{FF2B5EF4-FFF2-40B4-BE49-F238E27FC236}">
                <a16:creationId xmlns:a16="http://schemas.microsoft.com/office/drawing/2014/main" id="{969136D2-D1A3-4BCB-BB94-6EA0191ED3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64" end="4682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2690" y="1786592"/>
            <a:ext cx="473075" cy="487363"/>
          </a:xfrm>
          <a:prstGeom prst="rect">
            <a:avLst/>
          </a:prstGeom>
        </p:spPr>
      </p:pic>
      <p:pic>
        <p:nvPicPr>
          <p:cNvPr id="8" name="Tieng-go-thanh-phach-www_tiengdong_com">
            <a:hlinkClick r:id="" action="ppaction://media"/>
            <a:extLst>
              <a:ext uri="{FF2B5EF4-FFF2-40B4-BE49-F238E27FC236}">
                <a16:creationId xmlns:a16="http://schemas.microsoft.com/office/drawing/2014/main" id="{5667A5E6-2819-4D82-8F83-9D2E335519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2914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7853" y="1675604"/>
            <a:ext cx="487363" cy="487363"/>
          </a:xfrm>
          <a:prstGeom prst="rect">
            <a:avLst/>
          </a:prstGeom>
        </p:spPr>
      </p:pic>
      <p:pic>
        <p:nvPicPr>
          <p:cNvPr id="3" name="Tieng-ken-bao-thuc-quan-doi-www_tiengdong_com">
            <a:hlinkClick r:id="" action="ppaction://media"/>
            <a:extLst>
              <a:ext uri="{FF2B5EF4-FFF2-40B4-BE49-F238E27FC236}">
                <a16:creationId xmlns:a16="http://schemas.microsoft.com/office/drawing/2014/main" id="{3364438E-159E-4032-BC27-8EB30493F1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9524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2054" y="2037566"/>
            <a:ext cx="487363" cy="487363"/>
          </a:xfrm>
          <a:prstGeom prst="rect">
            <a:avLst/>
          </a:prstGeom>
        </p:spPr>
      </p:pic>
      <p:pic>
        <p:nvPicPr>
          <p:cNvPr id="4" name="Nhac-nen-video-ghi-ta-lang-man-nhe-n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441C86D-E649-4181-AB28-AAA634DA21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87" end="42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8004" y="3954693"/>
            <a:ext cx="487363" cy="487363"/>
          </a:xfrm>
          <a:prstGeom prst="rect">
            <a:avLst/>
          </a:prstGeom>
        </p:spPr>
      </p:pic>
      <p:pic>
        <p:nvPicPr>
          <p:cNvPr id="12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34099A1E-8FAF-46F8-8DA8-FDEFAE76704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6547" y="5319855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B9C343D-DADC-4826-A2F9-CA772C10F367}"/>
              </a:ext>
            </a:extLst>
          </p:cNvPr>
          <p:cNvSpPr/>
          <p:nvPr/>
        </p:nvSpPr>
        <p:spPr>
          <a:xfrm>
            <a:off x="755975" y="1109269"/>
            <a:ext cx="1175658" cy="8100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907B83-39D6-495F-811C-F3ECBAE35BCF}"/>
              </a:ext>
            </a:extLst>
          </p:cNvPr>
          <p:cNvSpPr/>
          <p:nvPr/>
        </p:nvSpPr>
        <p:spPr>
          <a:xfrm>
            <a:off x="4331686" y="920423"/>
            <a:ext cx="1526066" cy="6917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F5816C-2DEA-4120-812B-EDD57DD64D8A}"/>
              </a:ext>
            </a:extLst>
          </p:cNvPr>
          <p:cNvSpPr/>
          <p:nvPr/>
        </p:nvSpPr>
        <p:spPr>
          <a:xfrm>
            <a:off x="9476510" y="979800"/>
            <a:ext cx="2306268" cy="487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1F120A-3BB6-4B38-8956-5B41CA3836FD}"/>
              </a:ext>
            </a:extLst>
          </p:cNvPr>
          <p:cNvSpPr/>
          <p:nvPr/>
        </p:nvSpPr>
        <p:spPr>
          <a:xfrm>
            <a:off x="7394260" y="4491217"/>
            <a:ext cx="1931936" cy="6118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875278-10B9-432F-96E8-F84952C15956}"/>
              </a:ext>
            </a:extLst>
          </p:cNvPr>
          <p:cNvSpPr/>
          <p:nvPr/>
        </p:nvSpPr>
        <p:spPr>
          <a:xfrm>
            <a:off x="3014867" y="3008086"/>
            <a:ext cx="2633636" cy="8418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àn ghita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6E6978-0655-4C41-B532-0BC1EC65FA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769" y="2691412"/>
            <a:ext cx="2091295" cy="1506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C73116-0799-4AFD-BE27-2108EF4C83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7752" y="57776"/>
            <a:ext cx="2633636" cy="2633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756B5A-F6C9-4648-B691-B3886E06B5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1884" y="2179582"/>
            <a:ext cx="2004398" cy="1670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F8CA1E-11CB-4AD2-8A44-898A65B143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920" y="4852448"/>
            <a:ext cx="2274722" cy="17103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933358-2C37-409A-B949-C60CF07ADE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726585">
            <a:off x="3105453" y="3702178"/>
            <a:ext cx="2752300" cy="31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63-1456-4F48-8689-DB2F1A4638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667" l="3750" r="38906">
                        <a14:foregroundMark x1="22266" y1="90417" x2="18359" y2="95833"/>
                        <a14:foregroundMark x1="25938" y1="90972" x2="28906" y2="96667"/>
                        <a14:foregroundMark x1="28906" y1="96667" x2="29375" y2="95972"/>
                        <a14:foregroundMark x1="26328" y1="90139" x2="27109" y2="89306"/>
                        <a14:foregroundMark x1="32656" y1="21667" x2="37109" y2="21389"/>
                        <a14:foregroundMark x1="37109" y1="21389" x2="38906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25"/>
          <a:stretch/>
        </p:blipFill>
        <p:spPr>
          <a:xfrm>
            <a:off x="2538245" y="-512445"/>
            <a:ext cx="5038725" cy="7096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1C111-1E05-4DE2-9258-239FEB448BC4}"/>
              </a:ext>
            </a:extLst>
          </p:cNvPr>
          <p:cNvSpPr txBox="1"/>
          <p:nvPr/>
        </p:nvSpPr>
        <p:spPr>
          <a:xfrm>
            <a:off x="8431420" y="500647"/>
            <a:ext cx="282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Thính giác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16687-6CAB-429B-9EA7-0B72723B8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6875" l="4000" r="89778">
                        <a14:foregroundMark x1="14222" y1="6250" x2="14222" y2="6250"/>
                        <a14:foregroundMark x1="12444" y1="1786" x2="12444" y2="1786"/>
                        <a14:foregroundMark x1="10667" y1="12500" x2="4444" y2="30357"/>
                        <a14:foregroundMark x1="4444" y1="30357" x2="4889" y2="31696"/>
                        <a14:foregroundMark x1="55111" y1="92411" x2="68000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7382" y="259398"/>
            <a:ext cx="1197466" cy="261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87B8B9E-461A-4167-B934-1F4D5B762EF7}"/>
              </a:ext>
            </a:extLst>
          </p:cNvPr>
          <p:cNvSpPr/>
          <p:nvPr/>
        </p:nvSpPr>
        <p:spPr>
          <a:xfrm rot="20484673">
            <a:off x="4244407" y="1713842"/>
            <a:ext cx="517649" cy="69788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BF16CE-3DC7-4DA8-BC47-3A3AAAEC4ED3}"/>
              </a:ext>
            </a:extLst>
          </p:cNvPr>
          <p:cNvSpPr/>
          <p:nvPr/>
        </p:nvSpPr>
        <p:spPr>
          <a:xfrm rot="1559080">
            <a:off x="6392306" y="1645590"/>
            <a:ext cx="517648" cy="73216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3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0B5E4-4685-4955-8293-1C61C7CDE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98" y="3137248"/>
            <a:ext cx="4244004" cy="332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Bé 14 tháng nhét hạt đậu vào mũi, mẹ nhanh trí cứu con bằng 1 nụ hôn">
            <a:extLst>
              <a:ext uri="{FF2B5EF4-FFF2-40B4-BE49-F238E27FC236}">
                <a16:creationId xmlns:a16="http://schemas.microsoft.com/office/drawing/2014/main" id="{F943DBE4-EC6E-48A4-9B19-A6C92BD3F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7"/>
          <a:stretch/>
        </p:blipFill>
        <p:spPr bwMode="auto">
          <a:xfrm>
            <a:off x="8336489" y="1418574"/>
            <a:ext cx="3242681" cy="3841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032FB9-5D60-4D3D-9C1C-32C34CDD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69" y="4303965"/>
            <a:ext cx="956368" cy="956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102D4-D2EC-4541-A980-D2F0E8EF7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76" y="3443282"/>
            <a:ext cx="1201833" cy="1815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ô Bé Thất Vọng Che Tai Bị Cô Lập Hình ảnh Sẵn có - Tải xuống Hình ảnh Ngay  bây giờ - Tay che tai, Con gái - Nữ, Trẻ em - Tuổi - iStock">
            <a:extLst>
              <a:ext uri="{FF2B5EF4-FFF2-40B4-BE49-F238E27FC236}">
                <a16:creationId xmlns:a16="http://schemas.microsoft.com/office/drawing/2014/main" id="{E0D4CB05-AFEA-4035-B4B9-3B44CF28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" y="1560117"/>
            <a:ext cx="3242681" cy="3700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C67D45-CD9A-4E2B-8707-6C530C1DA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9" y="2582601"/>
            <a:ext cx="956368" cy="956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Noise sensitivity rgb color icon Royalty Free Vector Image">
            <a:extLst>
              <a:ext uri="{FF2B5EF4-FFF2-40B4-BE49-F238E27FC236}">
                <a16:creationId xmlns:a16="http://schemas.microsoft.com/office/drawing/2014/main" id="{1CA402E7-1F65-4F62-BFB1-81B7E7201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8528" r="12835" b="25368"/>
          <a:stretch/>
        </p:blipFill>
        <p:spPr bwMode="auto">
          <a:xfrm>
            <a:off x="612830" y="1851897"/>
            <a:ext cx="956368" cy="730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418EF4-CB0A-4858-BA73-00707BE95912}"/>
              </a:ext>
            </a:extLst>
          </p:cNvPr>
          <p:cNvSpPr txBox="1"/>
          <p:nvPr/>
        </p:nvSpPr>
        <p:spPr>
          <a:xfrm>
            <a:off x="2585852" y="111396"/>
            <a:ext cx="7923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(Tai)</a:t>
            </a:r>
          </a:p>
        </p:txBody>
      </p:sp>
    </p:spTree>
    <p:extLst>
      <p:ext uri="{BB962C8B-B14F-4D97-AF65-F5344CB8AC3E}">
        <p14:creationId xmlns:p14="http://schemas.microsoft.com/office/powerpoint/2010/main" val="17570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46D85C-3FFB-460D-A6DA-7037F529FEA7}"/>
              </a:ext>
            </a:extLst>
          </p:cNvPr>
          <p:cNvSpPr txBox="1"/>
          <p:nvPr/>
        </p:nvSpPr>
        <p:spPr>
          <a:xfrm>
            <a:off x="2211284" y="231745"/>
            <a:ext cx="7603177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 rộng: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 các con đối với những người tai không nghe thấy âm thanh xung quanh thì gọi là gì? </a:t>
            </a:r>
            <a:endParaRPr lang="en-US" sz="2800" i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2E514-E317-4DB6-8B78-7A6FE82D6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205" y="2125683"/>
            <a:ext cx="7188441" cy="482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280560" y="1315119"/>
            <a:ext cx="259278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“Khiếm thính”</a:t>
            </a:r>
            <a:endParaRPr lang="en-US" sz="2800" i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9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711" y="1426977"/>
            <a:ext cx="11946577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* Thử thách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Vị giác và khứu giác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vi-V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nước”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84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21C111-1E05-4DE2-9258-239FEB448BC4}"/>
              </a:ext>
            </a:extLst>
          </p:cNvPr>
          <p:cNvSpPr txBox="1"/>
          <p:nvPr/>
        </p:nvSpPr>
        <p:spPr>
          <a:xfrm>
            <a:off x="2881988" y="3380706"/>
            <a:ext cx="232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Khứu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F5941-3D7F-4F77-946F-4453B404D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6462" l="2778" r="97222">
                        <a14:foregroundMark x1="47500" y1="8752" x2="48056" y2="3538"/>
                        <a14:foregroundMark x1="8333" y1="77840" x2="7500" y2="88082"/>
                        <a14:foregroundMark x1="2778" y1="83054" x2="3333" y2="89385"/>
                        <a14:foregroundMark x1="12222" y1="93855" x2="68056" y2="96276"/>
                        <a14:foregroundMark x1="68056" y1="96276" x2="69167" y2="96462"/>
                        <a14:foregroundMark x1="97222" y1="89572" x2="96944" y2="82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66" y="1656274"/>
            <a:ext cx="1903603" cy="2839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41D025-0B41-48B0-81A7-4E443C872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6875" l="4000" r="89778">
                        <a14:foregroundMark x1="14222" y1="6250" x2="14222" y2="6250"/>
                        <a14:foregroundMark x1="12444" y1="1786" x2="12444" y2="1786"/>
                        <a14:foregroundMark x1="10667" y1="12500" x2="4444" y2="30357"/>
                        <a14:foregroundMark x1="4444" y1="30357" x2="4889" y2="31696"/>
                        <a14:foregroundMark x1="55111" y1="92411" x2="68000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4017" flipV="1">
            <a:off x="4779505" y="3324334"/>
            <a:ext cx="921529" cy="2342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2D8C9-C077-4DB0-81D7-681C81D32A66}"/>
              </a:ext>
            </a:extLst>
          </p:cNvPr>
          <p:cNvSpPr txBox="1"/>
          <p:nvPr/>
        </p:nvSpPr>
        <p:spPr>
          <a:xfrm>
            <a:off x="3253839" y="476537"/>
            <a:ext cx="68863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khứu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nên đeo khẩu trang cho bé dưới 2 tuổi - Tuổi Trẻ Online">
            <a:extLst>
              <a:ext uri="{FF2B5EF4-FFF2-40B4-BE49-F238E27FC236}">
                <a16:creationId xmlns:a16="http://schemas.microsoft.com/office/drawing/2014/main" id="{7BCFDE3F-F5AE-4B62-9F77-3B063A632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44" y="3848276"/>
            <a:ext cx="3980701" cy="2873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8A8856-5411-4806-9FB0-DF5049A7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551" y="3429000"/>
            <a:ext cx="4950718" cy="328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AF7BE-712B-4AA6-8D29-C36D537D8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/>
          <a:stretch/>
        </p:blipFill>
        <p:spPr>
          <a:xfrm>
            <a:off x="6712172" y="723283"/>
            <a:ext cx="3774629" cy="2490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76CA7-719B-401E-A2FC-4DEE99A97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7" y="1335964"/>
            <a:ext cx="1056322" cy="10563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1AB59C-95BC-4D2B-94CB-ECA9FA947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44" y="866055"/>
            <a:ext cx="3980701" cy="265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4E8F62-7C3A-4C7B-BD4D-B9B8388C4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72" y="4362862"/>
            <a:ext cx="1413511" cy="1413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29C208-8E2E-4991-98A9-6E00A74F05CD}"/>
              </a:ext>
            </a:extLst>
          </p:cNvPr>
          <p:cNvSpPr txBox="1"/>
          <p:nvPr/>
        </p:nvSpPr>
        <p:spPr>
          <a:xfrm>
            <a:off x="1802080" y="-32205"/>
            <a:ext cx="8185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7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veFollowUs-RichardClayderman_3kc5g">
            <a:hlinkClick r:id="" action="ppaction://media"/>
            <a:extLst>
              <a:ext uri="{FF2B5EF4-FFF2-40B4-BE49-F238E27FC236}">
                <a16:creationId xmlns:a16="http://schemas.microsoft.com/office/drawing/2014/main" id="{B66379DC-4151-4A29-8D3A-76A28FDA4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7105" y="5847515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6E8D72-B867-45A9-A980-F32C9892077B}"/>
              </a:ext>
            </a:extLst>
          </p:cNvPr>
          <p:cNvSpPr txBox="1"/>
          <p:nvPr/>
        </p:nvSpPr>
        <p:spPr>
          <a:xfrm>
            <a:off x="2125507" y="624869"/>
            <a:ext cx="7718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lưỡi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1EBC9-2303-4748-8EC6-B444ED6F4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6" b="96875" l="4000" r="89778">
                        <a14:foregroundMark x1="14222" y1="6250" x2="14222" y2="6250"/>
                        <a14:foregroundMark x1="12444" y1="1786" x2="12444" y2="1786"/>
                        <a14:foregroundMark x1="10667" y1="12500" x2="4444" y2="30357"/>
                        <a14:foregroundMark x1="4444" y1="30357" x2="4889" y2="31696"/>
                        <a14:foregroundMark x1="55111" y1="92411" x2="68000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1244" y="3338283"/>
            <a:ext cx="921529" cy="201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644C3-A833-434E-BC3D-28A391F09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563" r="92344">
                        <a14:foregroundMark x1="7813" y1="44688" x2="6563" y2="44375"/>
                        <a14:foregroundMark x1="90625" y1="40313" x2="92344" y2="4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35" y="2224366"/>
            <a:ext cx="3322261" cy="3322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6E4D24-5AB5-461E-BBBE-74BD80A8D9C3}"/>
              </a:ext>
            </a:extLst>
          </p:cNvPr>
          <p:cNvSpPr txBox="1"/>
          <p:nvPr/>
        </p:nvSpPr>
        <p:spPr>
          <a:xfrm>
            <a:off x="7479095" y="3058332"/>
            <a:ext cx="282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Vị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0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36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984D2-7DA5-453C-8E6F-EF68D9590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75" y="1056904"/>
            <a:ext cx="5494317" cy="5486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925162-5B49-4246-BDC9-B82516E5A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5" y="1056904"/>
            <a:ext cx="5130140" cy="556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6516C-D5A3-4E8C-89DD-E25D17A43692}"/>
              </a:ext>
            </a:extLst>
          </p:cNvPr>
          <p:cNvSpPr txBox="1"/>
          <p:nvPr/>
        </p:nvSpPr>
        <p:spPr>
          <a:xfrm>
            <a:off x="1793521" y="67337"/>
            <a:ext cx="8280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D86552-40EF-414E-B3B1-2820B3A4C3A2}"/>
              </a:ext>
            </a:extLst>
          </p:cNvPr>
          <p:cNvSpPr txBox="1"/>
          <p:nvPr/>
        </p:nvSpPr>
        <p:spPr>
          <a:xfrm>
            <a:off x="1098935" y="0"/>
            <a:ext cx="10918894" cy="692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5giác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(tai),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(da).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 biết cách bảo vệ các giác quan.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biết quan sát và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bảo vệ các giác quan.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</a:pP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thức giữ gìn và bảo vệ thân thể sạch sẽ.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 tích cực, hứng thú tham gia vào hoạt động.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26547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346" y="1345737"/>
            <a:ext cx="9041944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* Thử thách 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 Xúc giác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“Chiếc hộp kì diệu”</a:t>
            </a:r>
            <a:endParaRPr kumimoji="0" lang="vi-VN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LoveFollowUs-RichardClayderman_3kc5g">
            <a:hlinkClick r:id="" action="ppaction://media"/>
            <a:extLst>
              <a:ext uri="{FF2B5EF4-FFF2-40B4-BE49-F238E27FC236}">
                <a16:creationId xmlns:a16="http://schemas.microsoft.com/office/drawing/2014/main" id="{49B06724-7009-49B6-A0FD-5A1E0937B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52299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026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439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966EA-0EA0-44BF-B3CE-B24CFB292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20629" r="8421" b="17988"/>
          <a:stretch/>
        </p:blipFill>
        <p:spPr bwMode="auto">
          <a:xfrm>
            <a:off x="3262270" y="1220300"/>
            <a:ext cx="4395830" cy="40941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01EBC9-2303-4748-8EC6-B444ED6F4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6" b="96875" l="4000" r="89778">
                        <a14:foregroundMark x1="14222" y1="6250" x2="14222" y2="6250"/>
                        <a14:foregroundMark x1="12444" y1="1786" x2="12444" y2="1786"/>
                        <a14:foregroundMark x1="10667" y1="12500" x2="4444" y2="30357"/>
                        <a14:foregroundMark x1="4444" y1="30357" x2="4889" y2="31696"/>
                        <a14:foregroundMark x1="55111" y1="92411" x2="68000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05313" y="2503893"/>
            <a:ext cx="921529" cy="2015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6E4D24-5AB5-461E-BBBE-74BD80A8D9C3}"/>
              </a:ext>
            </a:extLst>
          </p:cNvPr>
          <p:cNvSpPr txBox="1"/>
          <p:nvPr/>
        </p:nvSpPr>
        <p:spPr>
          <a:xfrm>
            <a:off x="8773164" y="2223942"/>
            <a:ext cx="282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Xúc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00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washing hands in a bathroom&#10;&#10;Description automatically generated">
            <a:extLst>
              <a:ext uri="{FF2B5EF4-FFF2-40B4-BE49-F238E27FC236}">
                <a16:creationId xmlns:a16="http://schemas.microsoft.com/office/drawing/2014/main" id="{833152C2-868B-41E6-8892-1E31A16176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9" y="1080655"/>
            <a:ext cx="5428617" cy="474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Tắm mỗi tuần 1 lần để có sức khoẻ tốt hơn">
            <a:extLst>
              <a:ext uri="{FF2B5EF4-FFF2-40B4-BE49-F238E27FC236}">
                <a16:creationId xmlns:a16="http://schemas.microsoft.com/office/drawing/2014/main" id="{24AA32F1-CA0E-4AF1-82CD-D7CEE391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24" y="1080654"/>
            <a:ext cx="5553692" cy="4744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750C8-E512-4941-913E-053469B483CB}"/>
              </a:ext>
            </a:extLst>
          </p:cNvPr>
          <p:cNvSpPr txBox="1"/>
          <p:nvPr/>
        </p:nvSpPr>
        <p:spPr>
          <a:xfrm>
            <a:off x="2067792" y="90296"/>
            <a:ext cx="83176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(Da)</a:t>
            </a:r>
          </a:p>
        </p:txBody>
      </p:sp>
    </p:spTree>
    <p:extLst>
      <p:ext uri="{BB962C8B-B14F-4D97-AF65-F5344CB8AC3E}">
        <p14:creationId xmlns:p14="http://schemas.microsoft.com/office/powerpoint/2010/main" val="306611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E0776B-4D78-47F6-854D-436679275C83}"/>
              </a:ext>
            </a:extLst>
          </p:cNvPr>
          <p:cNvSpPr txBox="1"/>
          <p:nvPr/>
        </p:nvSpPr>
        <p:spPr>
          <a:xfrm>
            <a:off x="4809507" y="71720"/>
            <a:ext cx="2442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1A9F7-E5DA-491A-8BE3-31F1168DD785}"/>
              </a:ext>
            </a:extLst>
          </p:cNvPr>
          <p:cNvSpPr txBox="1"/>
          <p:nvPr/>
        </p:nvSpPr>
        <p:spPr>
          <a:xfrm>
            <a:off x="1054827" y="937687"/>
            <a:ext cx="10702636" cy="907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 cũng như các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E8C40-6310-498B-B45C-3B6D06FEB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19800" r="7720" b="18546"/>
          <a:stretch/>
        </p:blipFill>
        <p:spPr bwMode="auto">
          <a:xfrm>
            <a:off x="4630531" y="2092167"/>
            <a:ext cx="2861147" cy="29700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945F6E-669A-45D0-B2E3-08F12E4DA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0475" r="10406" b="19101"/>
          <a:stretch/>
        </p:blipFill>
        <p:spPr bwMode="auto">
          <a:xfrm>
            <a:off x="2850569" y="4231489"/>
            <a:ext cx="2730834" cy="2677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72D99-2C55-4466-96B6-3CADA03C7C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t="21224" r="10993" b="19850"/>
          <a:stretch/>
        </p:blipFill>
        <p:spPr bwMode="auto">
          <a:xfrm>
            <a:off x="1504771" y="2145278"/>
            <a:ext cx="2518657" cy="25733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966EA-0EA0-44BF-B3CE-B24CFB2921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20629" r="8421" b="17988"/>
          <a:stretch/>
        </p:blipFill>
        <p:spPr bwMode="auto">
          <a:xfrm>
            <a:off x="6554376" y="4284604"/>
            <a:ext cx="2874631" cy="2677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890AB-AF36-4F59-81A7-56E1364167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20724" r="8641" b="19351"/>
          <a:stretch/>
        </p:blipFill>
        <p:spPr bwMode="auto">
          <a:xfrm>
            <a:off x="8291931" y="2092167"/>
            <a:ext cx="2967168" cy="2967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F01F03-F9D3-40D4-A4D0-1B1E4060125E}"/>
              </a:ext>
            </a:extLst>
          </p:cNvPr>
          <p:cNvSpPr txBox="1"/>
          <p:nvPr/>
        </p:nvSpPr>
        <p:spPr>
          <a:xfrm>
            <a:off x="7252094" y="6253149"/>
            <a:ext cx="166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B3E33-BF75-4C7D-9898-412AF0882EA3}"/>
              </a:ext>
            </a:extLst>
          </p:cNvPr>
          <p:cNvSpPr txBox="1"/>
          <p:nvPr/>
        </p:nvSpPr>
        <p:spPr>
          <a:xfrm>
            <a:off x="5164392" y="4284604"/>
            <a:ext cx="188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A38D8-45D0-4834-92A7-4C67A4815989}"/>
              </a:ext>
            </a:extLst>
          </p:cNvPr>
          <p:cNvSpPr txBox="1"/>
          <p:nvPr/>
        </p:nvSpPr>
        <p:spPr>
          <a:xfrm>
            <a:off x="9099211" y="4213623"/>
            <a:ext cx="168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8718D-9E50-4470-BFEE-91C4C5B4434F}"/>
              </a:ext>
            </a:extLst>
          </p:cNvPr>
          <p:cNvSpPr txBox="1"/>
          <p:nvPr/>
        </p:nvSpPr>
        <p:spPr>
          <a:xfrm>
            <a:off x="3662601" y="6313208"/>
            <a:ext cx="1302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4B175-C3E9-407A-893B-27EDD416E85E}"/>
              </a:ext>
            </a:extLst>
          </p:cNvPr>
          <p:cNvSpPr txBox="1"/>
          <p:nvPr/>
        </p:nvSpPr>
        <p:spPr>
          <a:xfrm>
            <a:off x="2199184" y="3982790"/>
            <a:ext cx="1302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1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B8F93A-7F9A-4D64-AD98-7E6CA98F0B8F}"/>
              </a:ext>
            </a:extLst>
          </p:cNvPr>
          <p:cNvSpPr/>
          <p:nvPr/>
        </p:nvSpPr>
        <p:spPr>
          <a:xfrm>
            <a:off x="1474694" y="316946"/>
            <a:ext cx="9242612" cy="257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đã chuẩn bị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tìm và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đúng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được tính là 1 bản nhạc.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hơn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Nhạc TCVĐ.mp3">
            <a:hlinkClick r:id="" action="ppaction://media"/>
            <a:extLst>
              <a:ext uri="{FF2B5EF4-FFF2-40B4-BE49-F238E27FC236}">
                <a16:creationId xmlns:a16="http://schemas.microsoft.com/office/drawing/2014/main" id="{2B39E579-6429-41CC-93F1-630460EF5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1965" y="3429000"/>
            <a:ext cx="609600" cy="6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98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 knees and toes">
            <a:hlinkClick r:id="" action="ppaction://media"/>
            <a:extLst>
              <a:ext uri="{FF2B5EF4-FFF2-40B4-BE49-F238E27FC236}">
                <a16:creationId xmlns:a16="http://schemas.microsoft.com/office/drawing/2014/main" id="{34FD1305-856C-4295-81A1-3711A3087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AE37B4-C2A0-42DD-A1D9-591AE08C3162}"/>
              </a:ext>
            </a:extLst>
          </p:cNvPr>
          <p:cNvSpPr txBox="1"/>
          <p:nvPr/>
        </p:nvSpPr>
        <p:spPr>
          <a:xfrm>
            <a:off x="1705789" y="1563350"/>
            <a:ext cx="87788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“Head shoulders knees and toes”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5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260B1F-191C-4F58-9EF5-2DD8B3C72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263718" cy="685495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B80A9-A9A8-416E-950A-6A3FEA6FDA84}"/>
              </a:ext>
            </a:extLst>
          </p:cNvPr>
          <p:cNvSpPr txBox="1"/>
          <p:nvPr/>
        </p:nvSpPr>
        <p:spPr>
          <a:xfrm>
            <a:off x="3379694" y="5217458"/>
            <a:ext cx="73152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963530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361CFE-E428-4B42-BEED-E7A87D812AC9}"/>
              </a:ext>
            </a:extLst>
          </p:cNvPr>
          <p:cNvSpPr txBox="1"/>
          <p:nvPr/>
        </p:nvSpPr>
        <p:spPr>
          <a:xfrm>
            <a:off x="1471921" y="415522"/>
            <a:ext cx="10367778" cy="6196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</a:p>
          <a:p>
            <a:pPr algn="just">
              <a:lnSpc>
                <a:spcPct val="115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Nhạc bài hát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“Head shoulders knees and toes”.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Trang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5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553" y="1274444"/>
            <a:ext cx="8229600" cy="8113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D9FD25-39FA-4A4D-9732-84BB46CBBAD7}"/>
              </a:ext>
            </a:extLst>
          </p:cNvPr>
          <p:cNvSpPr/>
          <p:nvPr/>
        </p:nvSpPr>
        <p:spPr>
          <a:xfrm>
            <a:off x="926275" y="3067713"/>
            <a:ext cx="8656414" cy="3409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đố về cái mũi: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“Nhô cao giữa mặt một mình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Hít thở thật giỏi lại tinh ngửi mùi?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Đó là gì?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526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87" y="1469310"/>
            <a:ext cx="10616345" cy="1297640"/>
          </a:xfrm>
        </p:spPr>
        <p:txBody>
          <a:bodyPr>
            <a:normAutofit fontScale="90000"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thức tổ chức: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0739" y="2859613"/>
            <a:ext cx="1057052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 * Thử thách 1: Thị giác (Mắt)</a:t>
            </a: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Chào mừng các con đến với thử thách đầu tiên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“Ai tinh mắt”</a:t>
            </a:r>
          </a:p>
        </p:txBody>
      </p:sp>
    </p:spTree>
    <p:extLst>
      <p:ext uri="{BB962C8B-B14F-4D97-AF65-F5344CB8AC3E}">
        <p14:creationId xmlns:p14="http://schemas.microsoft.com/office/powerpoint/2010/main" val="2610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9F2CBA-6C84-4514-B99C-F48986D81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" b="1325"/>
          <a:stretch/>
        </p:blipFill>
        <p:spPr>
          <a:xfrm>
            <a:off x="0" y="726140"/>
            <a:ext cx="12192000" cy="613185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1E96240-CB5B-4026-9C42-4E7E81AC8032}"/>
              </a:ext>
            </a:extLst>
          </p:cNvPr>
          <p:cNvSpPr/>
          <p:nvPr/>
        </p:nvSpPr>
        <p:spPr>
          <a:xfrm>
            <a:off x="4958489" y="1263303"/>
            <a:ext cx="86868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29D9EE1-6B79-4DC2-A3E7-33492581E271}"/>
              </a:ext>
            </a:extLst>
          </p:cNvPr>
          <p:cNvSpPr/>
          <p:nvPr/>
        </p:nvSpPr>
        <p:spPr>
          <a:xfrm>
            <a:off x="10866677" y="1293890"/>
            <a:ext cx="86868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1E1CDD-CF03-4B04-A0ED-7DF73C80BBA0}"/>
              </a:ext>
            </a:extLst>
          </p:cNvPr>
          <p:cNvSpPr/>
          <p:nvPr/>
        </p:nvSpPr>
        <p:spPr>
          <a:xfrm>
            <a:off x="10701392" y="2993318"/>
            <a:ext cx="86868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E51C60-0059-4C88-8870-7858A53CB2D5}"/>
              </a:ext>
            </a:extLst>
          </p:cNvPr>
          <p:cNvSpPr/>
          <p:nvPr/>
        </p:nvSpPr>
        <p:spPr>
          <a:xfrm>
            <a:off x="4785135" y="2812231"/>
            <a:ext cx="86868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D43217-CA7A-44F0-B253-899F9E1AE4F9}"/>
              </a:ext>
            </a:extLst>
          </p:cNvPr>
          <p:cNvSpPr/>
          <p:nvPr/>
        </p:nvSpPr>
        <p:spPr>
          <a:xfrm>
            <a:off x="714710" y="4327266"/>
            <a:ext cx="86868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CEFB10-595A-47D8-B855-9E72E9BBB0DE}"/>
              </a:ext>
            </a:extLst>
          </p:cNvPr>
          <p:cNvSpPr/>
          <p:nvPr/>
        </p:nvSpPr>
        <p:spPr>
          <a:xfrm>
            <a:off x="6631864" y="4327266"/>
            <a:ext cx="86868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7F4782B-F5F4-4ADC-9B3A-5B2AF0466952}"/>
              </a:ext>
            </a:extLst>
          </p:cNvPr>
          <p:cNvSpPr/>
          <p:nvPr/>
        </p:nvSpPr>
        <p:spPr>
          <a:xfrm>
            <a:off x="9788112" y="4327266"/>
            <a:ext cx="1999689" cy="2108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65EFBB0-59C8-4F77-B64F-14179AEB3160}"/>
              </a:ext>
            </a:extLst>
          </p:cNvPr>
          <p:cNvSpPr/>
          <p:nvPr/>
        </p:nvSpPr>
        <p:spPr>
          <a:xfrm>
            <a:off x="3812518" y="4327265"/>
            <a:ext cx="1999689" cy="21085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EE233B-A570-4009-BABA-90B1D91EB08D}"/>
              </a:ext>
            </a:extLst>
          </p:cNvPr>
          <p:cNvSpPr/>
          <p:nvPr/>
        </p:nvSpPr>
        <p:spPr>
          <a:xfrm>
            <a:off x="2280059" y="3961506"/>
            <a:ext cx="868680" cy="731520"/>
          </a:xfrm>
          <a:prstGeom prst="ellipse">
            <a:avLst/>
          </a:prstGeom>
          <a:noFill/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FEFB62-E745-4EA9-92D4-823466F51CC2}"/>
              </a:ext>
            </a:extLst>
          </p:cNvPr>
          <p:cNvSpPr/>
          <p:nvPr/>
        </p:nvSpPr>
        <p:spPr>
          <a:xfrm>
            <a:off x="8153902" y="3961506"/>
            <a:ext cx="868680" cy="731520"/>
          </a:xfrm>
          <a:prstGeom prst="ellipse">
            <a:avLst/>
          </a:prstGeom>
          <a:noFill/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8D6DDA-0074-4F2D-B8F8-032CD7730B61}"/>
              </a:ext>
            </a:extLst>
          </p:cNvPr>
          <p:cNvSpPr/>
          <p:nvPr/>
        </p:nvSpPr>
        <p:spPr>
          <a:xfrm>
            <a:off x="2471398" y="62483"/>
            <a:ext cx="7156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</a:rPr>
              <a:t> Tìm điểm khác nhau giữa 2 bức tranh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898874" y="873180"/>
            <a:ext cx="499730" cy="39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77916" y="873179"/>
            <a:ext cx="499730" cy="39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00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3" grpId="1" animBg="1"/>
      <p:bldP spid="34" grpId="1" animBg="1"/>
      <p:bldP spid="37" grpId="1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63-1456-4F48-8689-DB2F1A4638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667" l="3750" r="38906">
                        <a14:foregroundMark x1="22266" y1="90417" x2="18359" y2="95833"/>
                        <a14:foregroundMark x1="25938" y1="90972" x2="28906" y2="96667"/>
                        <a14:foregroundMark x1="28906" y1="96667" x2="29375" y2="95972"/>
                        <a14:foregroundMark x1="26328" y1="90139" x2="27109" y2="89306"/>
                        <a14:foregroundMark x1="32656" y1="21667" x2="37109" y2="21389"/>
                        <a14:foregroundMark x1="37109" y1="21389" x2="38906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25"/>
          <a:stretch/>
        </p:blipFill>
        <p:spPr>
          <a:xfrm>
            <a:off x="2878513" y="-443865"/>
            <a:ext cx="5038725" cy="7096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1C111-1E05-4DE2-9258-239FEB448BC4}"/>
              </a:ext>
            </a:extLst>
          </p:cNvPr>
          <p:cNvSpPr txBox="1"/>
          <p:nvPr/>
        </p:nvSpPr>
        <p:spPr>
          <a:xfrm>
            <a:off x="9182101" y="534937"/>
            <a:ext cx="225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Thị giác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16687-6CAB-429B-9EA7-0B72723B8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6875" l="4000" r="89778">
                        <a14:foregroundMark x1="14222" y1="6250" x2="14222" y2="6250"/>
                        <a14:foregroundMark x1="12444" y1="1786" x2="12444" y2="1786"/>
                        <a14:foregroundMark x1="10667" y1="12500" x2="4444" y2="30357"/>
                        <a14:foregroundMark x1="4444" y1="30357" x2="4889" y2="31696"/>
                        <a14:foregroundMark x1="55111" y1="92411" x2="68000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39482" y="184742"/>
            <a:ext cx="1197466" cy="261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87B8B9E-461A-4167-B934-1F4D5B762EF7}"/>
              </a:ext>
            </a:extLst>
          </p:cNvPr>
          <p:cNvSpPr/>
          <p:nvPr/>
        </p:nvSpPr>
        <p:spPr>
          <a:xfrm>
            <a:off x="5071621" y="1725105"/>
            <a:ext cx="1681380" cy="53732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284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58422C-B5B8-4E92-992B-5D9C40A13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3" y="1126922"/>
            <a:ext cx="3614866" cy="255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8E807-433A-4F61-9830-A675AE3EC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43" y="1126923"/>
            <a:ext cx="3614866" cy="266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F6037-845E-4227-AD2A-ABF900910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54" y="963770"/>
            <a:ext cx="3639476" cy="2829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1F77DB-5EA1-4A42-B6AB-F8F4C329D9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19" y="4050202"/>
            <a:ext cx="2904228" cy="255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AEAAB6-9671-4785-A7EB-63EFDACD5C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8"/>
          <a:stretch/>
        </p:blipFill>
        <p:spPr>
          <a:xfrm>
            <a:off x="9213201" y="3958987"/>
            <a:ext cx="2642210" cy="260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15A11-8D3B-4200-B765-1464054671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77" y="4077929"/>
            <a:ext cx="2761636" cy="253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3DB9FA-25DF-4A53-844E-BCFA3FDA2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4" y="4050025"/>
            <a:ext cx="2904228" cy="2558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4E8EDF-2872-445E-A2C7-2EB4A68A1B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277" y="4393465"/>
            <a:ext cx="736206" cy="736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4E8EDF-2872-445E-A2C7-2EB4A68A1B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32" y="1813925"/>
            <a:ext cx="736206" cy="736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8AAE88-A5F7-4AFE-A08B-8BC8EEFE9B49}"/>
              </a:ext>
            </a:extLst>
          </p:cNvPr>
          <p:cNvSpPr txBox="1"/>
          <p:nvPr/>
        </p:nvSpPr>
        <p:spPr>
          <a:xfrm>
            <a:off x="2318707" y="194329"/>
            <a:ext cx="78317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166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B8CFB0-D702-4495-A524-5600709C0871}"/>
              </a:ext>
            </a:extLst>
          </p:cNvPr>
          <p:cNvSpPr txBox="1"/>
          <p:nvPr/>
        </p:nvSpPr>
        <p:spPr>
          <a:xfrm>
            <a:off x="2045030" y="533770"/>
            <a:ext cx="810194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 rộng: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với những người mắt không nhìn thấy xung quanh thì gọi là gì? </a:t>
            </a:r>
            <a:endParaRPr lang="en-US" sz="2800" i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2B326-2F35-4C6E-B7D8-E10955A18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3766" t="23360" r="4480" b="22678"/>
          <a:stretch/>
        </p:blipFill>
        <p:spPr>
          <a:xfrm>
            <a:off x="2193966" y="1630444"/>
            <a:ext cx="8220693" cy="483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096000" y="1075457"/>
            <a:ext cx="2032659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“Khiếm thị”</a:t>
            </a:r>
            <a:endParaRPr lang="en-US" sz="2400" i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4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831</Words>
  <Application>Microsoft Office PowerPoint</Application>
  <PresentationFormat>Widescreen</PresentationFormat>
  <Paragraphs>84</Paragraphs>
  <Slides>26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.VnTime</vt:lpstr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Ổn định tổ chức:</vt:lpstr>
      <vt:lpstr>Phương pháp - hình thức tổ chức: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Thao Nguyen Thi</cp:lastModifiedBy>
  <cp:revision>123</cp:revision>
  <dcterms:created xsi:type="dcterms:W3CDTF">2022-10-17T13:38:18Z</dcterms:created>
  <dcterms:modified xsi:type="dcterms:W3CDTF">2023-11-04T01:06:28Z</dcterms:modified>
</cp:coreProperties>
</file>