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57" r:id="rId3"/>
    <p:sldId id="258" r:id="rId4"/>
    <p:sldId id="260" r:id="rId5"/>
    <p:sldId id="295" r:id="rId6"/>
    <p:sldId id="304" r:id="rId7"/>
    <p:sldId id="266" r:id="rId8"/>
    <p:sldId id="303" r:id="rId9"/>
    <p:sldId id="267" r:id="rId10"/>
    <p:sldId id="308" r:id="rId11"/>
    <p:sldId id="262" r:id="rId12"/>
    <p:sldId id="269" r:id="rId13"/>
    <p:sldId id="268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750" y="7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AD30-CB4F-4118-A7B9-20952F5A04D1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555E9-36F9-4A29-A421-FB3E49E73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B69D8B8E-700D-487B-8038-A3811A894D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2A4E2056-7569-4938-83EB-FB1AFBDFF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CB07920-1551-4682-82DE-7A12B02F3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F3EF9A-B9F9-4078-A8AB-8164E7962B85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1131-49BA-499D-AF26-F25ABD96C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D60A8-131E-4846-94AE-D4E3F7B87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366ED-B373-4958-88C4-5431F86C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F317-E286-4DFC-8A78-33D2B53FDC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2C24B-EDF5-42FD-AAD7-4330653FB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28C3F-CE79-446A-8E6F-672C3A69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AAA0-D29B-4AF1-999C-C017C1E6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4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11DFC-00F6-492D-B9CF-47AE1A71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77BFB-4DC6-40CD-A8C3-FB568A29D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39AAD-6AB2-43D5-8001-37EF2856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F317-E286-4DFC-8A78-33D2B53FDC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1734F-336A-4777-A8D9-F70436FE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EA6AC-EDB8-4D61-AE31-9A0E18AC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AAA0-D29B-4AF1-999C-C017C1E6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1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9CDD4-60C3-4B81-A47C-7253E05F9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0F59B-C894-4346-92C1-8685054BD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CEEA1-7263-4859-BD07-6B87E0D7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F317-E286-4DFC-8A78-33D2B53FDC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A593B-AB5E-423D-B83F-93148D360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4BD73-0CCC-4264-868C-DADDD3F0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AAA0-D29B-4AF1-999C-C017C1E6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6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10A8E-B79E-4CA9-B2A4-C7419B94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95ED0-1AB1-4DC4-A1C7-2334A5579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62CA7-8661-4B00-936B-D98DB531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F317-E286-4DFC-8A78-33D2B53FDC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546AC-F3EB-4C59-B307-78D3AC4C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35664-68AC-477B-A478-3E54BD1B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AAA0-D29B-4AF1-999C-C017C1E6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6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74C6-1959-4042-8F59-AADD8910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45149-2F52-452B-A59E-E6F574937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A773C-EC15-4855-861A-ECA61F8C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F317-E286-4DFC-8A78-33D2B53FDC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BDEF6-DC29-40E9-B640-17C6EE5B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8ADA3-DA82-4BCE-BE0D-43E38D88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AAA0-D29B-4AF1-999C-C017C1E6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5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A9518-E861-45BC-A5BA-F42815628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2FEBC-6DD4-4747-90D3-BC3452B73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F3287-891F-4F53-91BB-4E1CBBDE5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A8DFA-39E1-40BD-B745-14C178F6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F317-E286-4DFC-8A78-33D2B53FDC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BAD32-88DD-4D08-B571-089B67B0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280DE-84A7-467E-8A65-C1BD5ACE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AAA0-D29B-4AF1-999C-C017C1E6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3A14-3C83-4A7B-B78C-82F0AB489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43B23-0BF0-408C-89C9-A2A3A8756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663E1-B1EC-40EA-B919-C39EF4F61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14D6DF-88F0-4768-98F3-FFCB7A422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064428-11A6-4839-9347-851E1DCDAA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516F7C-7E90-4C84-B1B4-00C4D710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F317-E286-4DFC-8A78-33D2B53FDC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17D8A3-501D-4374-BF61-6AA5E3D7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29F03D-E39F-4785-8E9A-433B61D8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AAA0-D29B-4AF1-999C-C017C1E6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2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AAB24-9FD4-47C6-9C9B-E85EEC1A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A9CB4-2E77-4A2B-A1D9-9F1F1E5F4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F317-E286-4DFC-8A78-33D2B53FDC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91F74-EF6C-42CB-8628-29D0E4DB9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9C502-A0A1-4EDE-8616-5824DA185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AAA0-D29B-4AF1-999C-C017C1E6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CAEB6A-E377-4092-AEC2-7B72C783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F317-E286-4DFC-8A78-33D2B53FDC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38F189-6F4A-4987-A475-3F554682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9C265-5C93-4217-919F-CDB98F95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AAA0-D29B-4AF1-999C-C017C1E6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2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7CB9E-7E90-433A-AED1-3E449C35C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DC7C5-64DE-4C61-866C-3C9BD5486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6B6F0-64EE-4EB6-8AF3-657592275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3A746-DBB5-4569-9B13-AEF93544A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F317-E286-4DFC-8A78-33D2B53FDC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B4A16-D359-4908-8155-A147B4166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2293F-C5D2-49D8-A528-305904C4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AAA0-D29B-4AF1-999C-C017C1E6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CE135-1881-4C29-846A-96406B3D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D1316-102E-400F-94C0-343B405CE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F75FA-9C0A-4325-988E-3CEBD8ECD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4B529-C3D4-49E4-9577-0FD699034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F317-E286-4DFC-8A78-33D2B53FDC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CE262-CD7D-4B07-9005-F0ACAF8E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B06F5-4FDF-4207-8C2D-AF4EBF27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AAA0-D29B-4AF1-999C-C017C1E6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5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5EB733-54AF-4FAC-B25C-5BD1C54F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AB2C5-80B7-4F30-B962-6CC248B32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9E193-F331-4376-BA2F-AC18119B3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EF317-E286-4DFC-8A78-33D2B53FDCF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37AD3-6C56-4A1E-8A9B-990F19BCD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D0E58-1C9D-40C4-B3BF-6F4BB5C32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AAA0-D29B-4AF1-999C-C017C1E6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4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>
            <a:extLst>
              <a:ext uri="{FF2B5EF4-FFF2-40B4-BE49-F238E27FC236}">
                <a16:creationId xmlns:a16="http://schemas.microsoft.com/office/drawing/2014/main" id="{5B7F0F98-BCCF-44E6-8BC4-AB0294BBE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871"/>
            <a:ext cx="11710814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 VỰC LÀM QUEN VỚI TOÁN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alt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alt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alt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 picture containing graphics, circle, graphic design, clipart&#10;&#10;Description automatically generated">
            <a:extLst>
              <a:ext uri="{FF2B5EF4-FFF2-40B4-BE49-F238E27FC236}">
                <a16:creationId xmlns:a16="http://schemas.microsoft.com/office/drawing/2014/main" id="{7F381582-69D8-45D4-8CE5-D81378756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01" y="828226"/>
            <a:ext cx="1581397" cy="1581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CC4654-EC28-4A35-9957-31320DA7F00A}"/>
              </a:ext>
            </a:extLst>
          </p:cNvPr>
          <p:cNvSpPr txBox="1"/>
          <p:nvPr/>
        </p:nvSpPr>
        <p:spPr>
          <a:xfrm>
            <a:off x="2557630" y="120340"/>
            <a:ext cx="749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CỰ KHỐI</a:t>
            </a:r>
          </a:p>
        </p:txBody>
      </p:sp>
    </p:spTree>
    <p:extLst>
      <p:ext uri="{BB962C8B-B14F-4D97-AF65-F5344CB8AC3E}">
        <p14:creationId xmlns:p14="http://schemas.microsoft.com/office/powerpoint/2010/main" val="270802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2" name="Picture 4">
            <a:extLst>
              <a:ext uri="{FF2B5EF4-FFF2-40B4-BE49-F238E27FC236}">
                <a16:creationId xmlns:a16="http://schemas.microsoft.com/office/drawing/2014/main" id="{D9E291E5-22FC-4E6C-AC23-7656EF21D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76" y="228600"/>
            <a:ext cx="1265238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3" name="Picture 5">
            <a:extLst>
              <a:ext uri="{FF2B5EF4-FFF2-40B4-BE49-F238E27FC236}">
                <a16:creationId xmlns:a16="http://schemas.microsoft.com/office/drawing/2014/main" id="{81D195C6-F4C3-4A17-8FEF-8924A168B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44" y="281781"/>
            <a:ext cx="1447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4" name="Picture 6">
            <a:extLst>
              <a:ext uri="{FF2B5EF4-FFF2-40B4-BE49-F238E27FC236}">
                <a16:creationId xmlns:a16="http://schemas.microsoft.com/office/drawing/2014/main" id="{55C6CCA4-9845-4C10-B782-1B53EEDCF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733801"/>
            <a:ext cx="2971533" cy="124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52F68564-54E4-452A-9961-C52470D1D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19" y="4752978"/>
            <a:ext cx="21336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6" name="Picture 8">
            <a:extLst>
              <a:ext uri="{FF2B5EF4-FFF2-40B4-BE49-F238E27FC236}">
                <a16:creationId xmlns:a16="http://schemas.microsoft.com/office/drawing/2014/main" id="{798BDC0B-2F4B-4EF8-A394-55325F73D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514601"/>
            <a:ext cx="2073276" cy="2045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>
            <a:extLst>
              <a:ext uri="{FF2B5EF4-FFF2-40B4-BE49-F238E27FC236}">
                <a16:creationId xmlns:a16="http://schemas.microsoft.com/office/drawing/2014/main" id="{794A6682-60C6-4024-9D4A-7FB6E5163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9" name="Picture 11">
            <a:extLst>
              <a:ext uri="{FF2B5EF4-FFF2-40B4-BE49-F238E27FC236}">
                <a16:creationId xmlns:a16="http://schemas.microsoft.com/office/drawing/2014/main" id="{E11AF890-DE7B-4C26-98A8-9A5A4E6BA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07" y="1107278"/>
            <a:ext cx="32004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0" name="Picture 12">
            <a:extLst>
              <a:ext uri="{FF2B5EF4-FFF2-40B4-BE49-F238E27FC236}">
                <a16:creationId xmlns:a16="http://schemas.microsoft.com/office/drawing/2014/main" id="{B94F3CE6-795B-4343-9891-EEF42B06B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4722815"/>
            <a:ext cx="2209800" cy="19764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2">
            <a:extLst>
              <a:ext uri="{FF2B5EF4-FFF2-40B4-BE49-F238E27FC236}">
                <a16:creationId xmlns:a16="http://schemas.microsoft.com/office/drawing/2014/main" id="{7B87E7DB-BD8D-4A64-B93D-21E354EBF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855" y="43190"/>
            <a:ext cx="31010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mất</a:t>
            </a: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58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0912CA-88C8-47FE-BCEC-1138718014C7}"/>
              </a:ext>
            </a:extLst>
          </p:cNvPr>
          <p:cNvSpPr txBox="1"/>
          <p:nvPr/>
        </p:nvSpPr>
        <p:spPr>
          <a:xfrm>
            <a:off x="789804" y="650026"/>
            <a:ext cx="1061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“NHANH TAY NHANH MẮT”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09EF4ED-5B78-454C-A996-F63E4B6F6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40" y="1866036"/>
            <a:ext cx="10104120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61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A81579-C679-4690-8E3A-096DB9665097}"/>
              </a:ext>
            </a:extLst>
          </p:cNvPr>
          <p:cNvSpPr txBox="1"/>
          <p:nvPr/>
        </p:nvSpPr>
        <p:spPr>
          <a:xfrm>
            <a:off x="2940711" y="350505"/>
            <a:ext cx="6477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“TÌM NHÀ”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082A0-449B-46B5-8005-9E315AED2566}"/>
              </a:ext>
            </a:extLst>
          </p:cNvPr>
          <p:cNvSpPr txBox="1"/>
          <p:nvPr/>
        </p:nvSpPr>
        <p:spPr>
          <a:xfrm>
            <a:off x="2351657" y="2551837"/>
            <a:ext cx="71809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3062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0912CA-88C8-47FE-BCEC-1138718014C7}"/>
              </a:ext>
            </a:extLst>
          </p:cNvPr>
          <p:cNvSpPr txBox="1"/>
          <p:nvPr/>
        </p:nvSpPr>
        <p:spPr>
          <a:xfrm>
            <a:off x="3477920" y="407655"/>
            <a:ext cx="10612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3: “THỬ TÀI THÔNG MINH”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09EF4ED-5B78-454C-A996-F63E4B6F6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" y="2019849"/>
            <a:ext cx="6328410" cy="35394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61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28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AA78E6-618C-47EE-A760-6F83098D7E05}"/>
              </a:ext>
            </a:extLst>
          </p:cNvPr>
          <p:cNvSpPr/>
          <p:nvPr/>
        </p:nvSpPr>
        <p:spPr>
          <a:xfrm>
            <a:off x="6651456" y="2942666"/>
            <a:ext cx="1795314" cy="16854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EC29E-6FB2-4A88-973E-F1A69AC48648}"/>
              </a:ext>
            </a:extLst>
          </p:cNvPr>
          <p:cNvSpPr/>
          <p:nvPr/>
        </p:nvSpPr>
        <p:spPr>
          <a:xfrm>
            <a:off x="6800850" y="5030716"/>
            <a:ext cx="1703874" cy="14196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5D8DAF-3995-464E-836A-319F9DAE198F}"/>
              </a:ext>
            </a:extLst>
          </p:cNvPr>
          <p:cNvSpPr txBox="1"/>
          <p:nvPr/>
        </p:nvSpPr>
        <p:spPr>
          <a:xfrm>
            <a:off x="8784115" y="1967805"/>
            <a:ext cx="3291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740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120A0F-F6A3-42AF-964D-F2DCDDEC9053}"/>
              </a:ext>
            </a:extLst>
          </p:cNvPr>
          <p:cNvSpPr txBox="1"/>
          <p:nvPr/>
        </p:nvSpPr>
        <p:spPr>
          <a:xfrm>
            <a:off x="4044586" y="3244636"/>
            <a:ext cx="7648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GIỜ HỌC</a:t>
            </a:r>
          </a:p>
        </p:txBody>
      </p:sp>
    </p:spTree>
    <p:extLst>
      <p:ext uri="{BB962C8B-B14F-4D97-AF65-F5344CB8AC3E}">
        <p14:creationId xmlns:p14="http://schemas.microsoft.com/office/powerpoint/2010/main" val="72639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B6FA2B4-851E-41C6-BB8F-6A137FB66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912" y="1447449"/>
            <a:ext cx="9832769" cy="50167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2.Kỹ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5676C-D92D-4778-AB03-96EA89F08B2A}"/>
              </a:ext>
            </a:extLst>
          </p:cNvPr>
          <p:cNvSpPr txBox="1"/>
          <p:nvPr/>
        </p:nvSpPr>
        <p:spPr>
          <a:xfrm>
            <a:off x="3004457" y="570016"/>
            <a:ext cx="6507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CẦU:</a:t>
            </a:r>
          </a:p>
        </p:txBody>
      </p:sp>
    </p:spTree>
    <p:extLst>
      <p:ext uri="{BB962C8B-B14F-4D97-AF65-F5344CB8AC3E}">
        <p14:creationId xmlns:p14="http://schemas.microsoft.com/office/powerpoint/2010/main" val="327386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9C4BBD-334E-43FA-8CB4-277AB69799CF}"/>
              </a:ext>
            </a:extLst>
          </p:cNvPr>
          <p:cNvSpPr txBox="1"/>
          <p:nvPr/>
        </p:nvSpPr>
        <p:spPr>
          <a:xfrm>
            <a:off x="5332020" y="178130"/>
            <a:ext cx="6507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731D43-A9A5-4538-9C43-2412C0DE7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711" y="1222865"/>
            <a:ext cx="8288977" cy="35394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1.Đồ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A4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C7D4D1-04FF-4144-ACED-E1FE5D99CC1F}"/>
              </a:ext>
            </a:extLst>
          </p:cNvPr>
          <p:cNvSpPr txBox="1"/>
          <p:nvPr/>
        </p:nvSpPr>
        <p:spPr>
          <a:xfrm>
            <a:off x="4117160" y="2002209"/>
            <a:ext cx="6507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C44F37-9D62-4D0B-BF58-95B5905F94EE}"/>
              </a:ext>
            </a:extLst>
          </p:cNvPr>
          <p:cNvSpPr txBox="1"/>
          <p:nvPr/>
        </p:nvSpPr>
        <p:spPr>
          <a:xfrm>
            <a:off x="3004457" y="3353540"/>
            <a:ext cx="77696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Cô và trẻ chơi trò chơi “Bóng tròn to”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970545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2">
            <a:extLst>
              <a:ext uri="{FF2B5EF4-FFF2-40B4-BE49-F238E27FC236}">
                <a16:creationId xmlns:a16="http://schemas.microsoft.com/office/drawing/2014/main" id="{C42056F7-5DBA-4022-869A-AF445D596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733800"/>
            <a:ext cx="5029200" cy="2819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800">
              <a:latin typeface="Times New Roman" panose="02020603050405020304" pitchFamily="18" charset="0"/>
            </a:endParaRPr>
          </a:p>
        </p:txBody>
      </p:sp>
      <p:sp>
        <p:nvSpPr>
          <p:cNvPr id="6147" name="Rectangle 23">
            <a:extLst>
              <a:ext uri="{FF2B5EF4-FFF2-40B4-BE49-F238E27FC236}">
                <a16:creationId xmlns:a16="http://schemas.microsoft.com/office/drawing/2014/main" id="{385CB16B-38C1-476E-BF4D-32032915B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1" y="4267200"/>
            <a:ext cx="1052513" cy="2133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05" name="Rectangle 37">
            <a:extLst>
              <a:ext uri="{FF2B5EF4-FFF2-40B4-BE49-F238E27FC236}">
                <a16:creationId xmlns:a16="http://schemas.microsoft.com/office/drawing/2014/main" id="{92D280D0-6E10-4F76-BDC0-828F7B15B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1" y="4419601"/>
            <a:ext cx="969963" cy="8810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206" name="Rectangle 38">
            <a:extLst>
              <a:ext uri="{FF2B5EF4-FFF2-40B4-BE49-F238E27FC236}">
                <a16:creationId xmlns:a16="http://schemas.microsoft.com/office/drawing/2014/main" id="{1EBA4B16-B33A-465C-B30C-83F76F433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851" y="4365626"/>
            <a:ext cx="981075" cy="8810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88218B"/>
              </a:solidFill>
            </a:endParaRPr>
          </a:p>
        </p:txBody>
      </p:sp>
      <p:sp>
        <p:nvSpPr>
          <p:cNvPr id="6150" name="AutoShape 39">
            <a:extLst>
              <a:ext uri="{FF2B5EF4-FFF2-40B4-BE49-F238E27FC236}">
                <a16:creationId xmlns:a16="http://schemas.microsoft.com/office/drawing/2014/main" id="{49D65466-692A-458F-91B9-83672EDD9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828800"/>
            <a:ext cx="5334000" cy="1981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151" name="Line 55">
            <a:extLst>
              <a:ext uri="{FF2B5EF4-FFF2-40B4-BE49-F238E27FC236}">
                <a16:creationId xmlns:a16="http://schemas.microsoft.com/office/drawing/2014/main" id="{68C47961-FB79-4FEA-95C9-985C63E398AB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1752600"/>
            <a:ext cx="4572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59">
            <a:extLst>
              <a:ext uri="{FF2B5EF4-FFF2-40B4-BE49-F238E27FC236}">
                <a16:creationId xmlns:a16="http://schemas.microsoft.com/office/drawing/2014/main" id="{249F3238-795D-4D38-A12D-A23030661B6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60">
            <a:extLst>
              <a:ext uri="{FF2B5EF4-FFF2-40B4-BE49-F238E27FC236}">
                <a16:creationId xmlns:a16="http://schemas.microsoft.com/office/drawing/2014/main" id="{EBA5C7EA-4BB4-4978-BF16-DCC621487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1981200"/>
            <a:ext cx="46038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61">
            <a:extLst>
              <a:ext uri="{FF2B5EF4-FFF2-40B4-BE49-F238E27FC236}">
                <a16:creationId xmlns:a16="http://schemas.microsoft.com/office/drawing/2014/main" id="{9EA8437C-9779-4C9B-BFB8-19F75E5C9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295400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62">
            <a:extLst>
              <a:ext uri="{FF2B5EF4-FFF2-40B4-BE49-F238E27FC236}">
                <a16:creationId xmlns:a16="http://schemas.microsoft.com/office/drawing/2014/main" id="{AC69C090-0681-4DF7-B245-9984B6480D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1219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65">
            <a:extLst>
              <a:ext uri="{FF2B5EF4-FFF2-40B4-BE49-F238E27FC236}">
                <a16:creationId xmlns:a16="http://schemas.microsoft.com/office/drawing/2014/main" id="{D26EBAA2-9290-44A8-9F66-C902C0D730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77400" y="152400"/>
            <a:ext cx="9144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66">
            <a:extLst>
              <a:ext uri="{FF2B5EF4-FFF2-40B4-BE49-F238E27FC236}">
                <a16:creationId xmlns:a16="http://schemas.microsoft.com/office/drawing/2014/main" id="{567AA92E-2686-4DC5-8E32-CA54AB8E79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62800" y="76200"/>
            <a:ext cx="12192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68">
            <a:extLst>
              <a:ext uri="{FF2B5EF4-FFF2-40B4-BE49-F238E27FC236}">
                <a16:creationId xmlns:a16="http://schemas.microsoft.com/office/drawing/2014/main" id="{78F07BD0-7780-4034-BBF4-748526020B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1676400"/>
            <a:ext cx="11430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9" name="AutoShape 71">
            <a:extLst>
              <a:ext uri="{FF2B5EF4-FFF2-40B4-BE49-F238E27FC236}">
                <a16:creationId xmlns:a16="http://schemas.microsoft.com/office/drawing/2014/main" id="{6EDD54BD-6B2A-40C5-A1AC-8AE3A84C4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85800"/>
            <a:ext cx="1219200" cy="1219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0" name="Text Box 72">
            <a:extLst>
              <a:ext uri="{FF2B5EF4-FFF2-40B4-BE49-F238E27FC236}">
                <a16:creationId xmlns:a16="http://schemas.microsoft.com/office/drawing/2014/main" id="{C0334BEA-0183-4CE2-94AF-C881AC58C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244753" name="Text Box 73">
            <a:extLst>
              <a:ext uri="{FF2B5EF4-FFF2-40B4-BE49-F238E27FC236}">
                <a16:creationId xmlns:a16="http://schemas.microsoft.com/office/drawing/2014/main" id="{1CECDCC5-714B-42E1-82F2-72EFA8FEE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54" y="927804"/>
            <a:ext cx="4830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en-US" sz="240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43" name="Text Box 75">
            <a:extLst>
              <a:ext uri="{FF2B5EF4-FFF2-40B4-BE49-F238E27FC236}">
                <a16:creationId xmlns:a16="http://schemas.microsoft.com/office/drawing/2014/main" id="{8F44A303-1B16-4E1C-A128-554B4DEA3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27" y="1457948"/>
            <a:ext cx="39886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bởi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nào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" name="Text Box 82">
            <a:extLst>
              <a:ext uri="{FF2B5EF4-FFF2-40B4-BE49-F238E27FC236}">
                <a16:creationId xmlns:a16="http://schemas.microsoft.com/office/drawing/2014/main" id="{BC735C84-CAFC-42CE-9BD6-840A5930D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819" y="237267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Tròn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14E904-A035-448F-B371-BE5F9BBFA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8806" y="3048001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</a:rPr>
              <a:t>HìnhVuông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BC0C4C91-DB36-4DC9-B364-5F99BCDFF9B6}"/>
              </a:ext>
            </a:extLst>
          </p:cNvPr>
          <p:cNvSpPr/>
          <p:nvPr/>
        </p:nvSpPr>
        <p:spPr>
          <a:xfrm rot="20637683">
            <a:off x="4623378" y="1946915"/>
            <a:ext cx="3833509" cy="245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74888940-FCAA-423F-8284-97E8A01118C5}"/>
              </a:ext>
            </a:extLst>
          </p:cNvPr>
          <p:cNvSpPr/>
          <p:nvPr/>
        </p:nvSpPr>
        <p:spPr>
          <a:xfrm rot="1314764">
            <a:off x="7696200" y="7620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E4962DA7-1525-4881-B395-77511BFA643E}"/>
              </a:ext>
            </a:extLst>
          </p:cNvPr>
          <p:cNvSpPr/>
          <p:nvPr/>
        </p:nvSpPr>
        <p:spPr>
          <a:xfrm rot="6353138">
            <a:off x="7078015" y="1468044"/>
            <a:ext cx="932705" cy="316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C20B6D00-9F35-4B42-9586-1648ABB482D8}"/>
              </a:ext>
            </a:extLst>
          </p:cNvPr>
          <p:cNvSpPr/>
          <p:nvPr/>
        </p:nvSpPr>
        <p:spPr>
          <a:xfrm rot="18559796">
            <a:off x="4654551" y="3192463"/>
            <a:ext cx="395287" cy="1843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E3BB1DB-D999-491E-8558-B76414D37906}"/>
              </a:ext>
            </a:extLst>
          </p:cNvPr>
          <p:cNvSpPr/>
          <p:nvPr/>
        </p:nvSpPr>
        <p:spPr>
          <a:xfrm rot="767735">
            <a:off x="4137025" y="3930651"/>
            <a:ext cx="4826000" cy="315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4204A3-FB2A-4BBF-B18F-E6A9495FED26}"/>
              </a:ext>
            </a:extLst>
          </p:cNvPr>
          <p:cNvSpPr txBox="1"/>
          <p:nvPr/>
        </p:nvSpPr>
        <p:spPr>
          <a:xfrm>
            <a:off x="86096" y="198845"/>
            <a:ext cx="707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- HÌNH THỨC TỔ CHỨC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72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72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7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5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0" dur="2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5" dur="2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5" grpId="0" animBg="1"/>
      <p:bldP spid="7205" grpId="1" animBg="1"/>
      <p:bldP spid="7206" grpId="0" animBg="1"/>
      <p:bldP spid="7206" grpId="1" animBg="1"/>
      <p:bldP spid="7239" grpId="0" animBg="1"/>
      <p:bldP spid="7239" grpId="1" animBg="1"/>
      <p:bldP spid="244753" grpId="0" build="allAtOnce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22">
            <a:extLst>
              <a:ext uri="{FF2B5EF4-FFF2-40B4-BE49-F238E27FC236}">
                <a16:creationId xmlns:a16="http://schemas.microsoft.com/office/drawing/2014/main" id="{B9E3DD66-8E53-4CBA-8280-E8355E028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7200"/>
            <a:ext cx="487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id="{5622A87A-D8B2-44FB-B6AB-25D48D312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124201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66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4122" name="Oval 26">
            <a:extLst>
              <a:ext uri="{FF2B5EF4-FFF2-40B4-BE49-F238E27FC236}">
                <a16:creationId xmlns:a16="http://schemas.microsoft.com/office/drawing/2014/main" id="{18D077A0-1952-4AEF-BC2F-FF71730E8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126" y="1768476"/>
            <a:ext cx="4563737" cy="411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80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build="allAtOnce"/>
      <p:bldP spid="41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B3A065-064A-4412-9478-D8FE90506784}"/>
              </a:ext>
            </a:extLst>
          </p:cNvPr>
          <p:cNvSpPr txBox="1"/>
          <p:nvPr/>
        </p:nvSpPr>
        <p:spPr>
          <a:xfrm>
            <a:off x="393854" y="213078"/>
            <a:ext cx="75052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Hình tròn có lăn được không?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 sao lại lăn được?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E3B51E-5469-4786-8814-A5CD3346F49D}"/>
              </a:ext>
            </a:extLst>
          </p:cNvPr>
          <p:cNvSpPr/>
          <p:nvPr/>
        </p:nvSpPr>
        <p:spPr>
          <a:xfrm>
            <a:off x="3833869" y="1411910"/>
            <a:ext cx="5188945" cy="52330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3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2" name="Picture 4">
            <a:extLst>
              <a:ext uri="{FF2B5EF4-FFF2-40B4-BE49-F238E27FC236}">
                <a16:creationId xmlns:a16="http://schemas.microsoft.com/office/drawing/2014/main" id="{1D9B2A48-A137-40DA-BEF9-4582043F7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0" y="304800"/>
            <a:ext cx="1817783" cy="38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3" name="Picture 5">
            <a:extLst>
              <a:ext uri="{FF2B5EF4-FFF2-40B4-BE49-F238E27FC236}">
                <a16:creationId xmlns:a16="http://schemas.microsoft.com/office/drawing/2014/main" id="{E86841A5-AEAF-489A-8398-085DE9A9D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17" y="228600"/>
            <a:ext cx="1990083" cy="356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5586F0A5-5C94-4E1F-BD55-22C5E4250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" y="5056493"/>
            <a:ext cx="3452278" cy="14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52C1C53C-0623-4016-BED2-14143D02F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972" y="522248"/>
            <a:ext cx="2614039" cy="23379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7" name="Picture 9">
            <a:extLst>
              <a:ext uri="{FF2B5EF4-FFF2-40B4-BE49-F238E27FC236}">
                <a16:creationId xmlns:a16="http://schemas.microsoft.com/office/drawing/2014/main" id="{93CB5846-550C-49B4-A998-058DD1DAD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16" y="4689477"/>
            <a:ext cx="21336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>
            <a:extLst>
              <a:ext uri="{FF2B5EF4-FFF2-40B4-BE49-F238E27FC236}">
                <a16:creationId xmlns:a16="http://schemas.microsoft.com/office/drawing/2014/main" id="{09953F46-754B-40DE-A0F1-CE3A1DB95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6" y="2581104"/>
            <a:ext cx="2531124" cy="24970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40" name="Picture 12">
            <a:extLst>
              <a:ext uri="{FF2B5EF4-FFF2-40B4-BE49-F238E27FC236}">
                <a16:creationId xmlns:a16="http://schemas.microsoft.com/office/drawing/2014/main" id="{8C0339FE-2B43-4E07-86EE-782E7E5AA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08" y="117483"/>
            <a:ext cx="2607755" cy="233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41" name="Picture 13">
            <a:extLst>
              <a:ext uri="{FF2B5EF4-FFF2-40B4-BE49-F238E27FC236}">
                <a16:creationId xmlns:a16="http://schemas.microsoft.com/office/drawing/2014/main" id="{114441B8-FDA0-4DA6-86D6-F595EB797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311" y="4579939"/>
            <a:ext cx="32004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2">
            <a:extLst>
              <a:ext uri="{FF2B5EF4-FFF2-40B4-BE49-F238E27FC236}">
                <a16:creationId xmlns:a16="http://schemas.microsoft.com/office/drawing/2014/main" id="{81FC5DB6-997C-4EC0-8C05-BFD5BDF0A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855" y="43190"/>
            <a:ext cx="31010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mất</a:t>
            </a: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52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52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52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9172B9-23AC-41F1-8098-D021CD62C2F8}"/>
              </a:ext>
            </a:extLst>
          </p:cNvPr>
          <p:cNvSpPr txBox="1"/>
          <p:nvPr/>
        </p:nvSpPr>
        <p:spPr>
          <a:xfrm>
            <a:off x="333224" y="282560"/>
            <a:ext cx="10948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 lăn được không? Cho trẻ lăn thử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5D1617-21E0-4A9A-81D9-74D61AC107C1}"/>
              </a:ext>
            </a:extLst>
          </p:cNvPr>
          <p:cNvSpPr/>
          <p:nvPr/>
        </p:nvSpPr>
        <p:spPr>
          <a:xfrm>
            <a:off x="3679634" y="1182765"/>
            <a:ext cx="5221995" cy="48694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98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4.wav"/>
  <p:tag name="PPSNARRATION" val="4,615582300,C:\Documents and Settings\PhongLan\Desktop\Giao an E-Learning Phan biet hinh tron hinh vuong\PHÂN BIỆT HÌNH TRÒN, VUÔNG, TAM GIÁC, CHỮ NHẬT  da sua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5.wav"/>
  <p:tag name="PPSNARRATION" val="5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377</Words>
  <Application>Microsoft Office PowerPoint</Application>
  <PresentationFormat>Widescreen</PresentationFormat>
  <Paragraphs>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Nguyen Thi</dc:creator>
  <cp:lastModifiedBy>Techsi.vn</cp:lastModifiedBy>
  <cp:revision>16</cp:revision>
  <dcterms:created xsi:type="dcterms:W3CDTF">2023-06-17T15:39:04Z</dcterms:created>
  <dcterms:modified xsi:type="dcterms:W3CDTF">2023-10-17T04:08:06Z</dcterms:modified>
</cp:coreProperties>
</file>