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4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5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3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5FE8-F166-44CD-A5E5-0133F9934153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44C1-A538-44B9-AE95-894C5FF75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34847" r="14122" b="4073"/>
          <a:stretch/>
        </p:blipFill>
        <p:spPr>
          <a:xfrm>
            <a:off x="1600200" y="1066800"/>
            <a:ext cx="7184065" cy="3974165"/>
          </a:xfrm>
        </p:spPr>
      </p:pic>
      <p:sp>
        <p:nvSpPr>
          <p:cNvPr id="7" name="Rectangle 6"/>
          <p:cNvSpPr/>
          <p:nvPr/>
        </p:nvSpPr>
        <p:spPr>
          <a:xfrm>
            <a:off x="3374065" y="5096659"/>
            <a:ext cx="5105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®×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b¹n Minh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Đăng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3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533400"/>
            <a:ext cx="8995116" cy="51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077200" cy="5337976"/>
          </a:xfrm>
        </p:spPr>
      </p:pic>
    </p:spTree>
    <p:extLst>
      <p:ext uri="{BB962C8B-B14F-4D97-AF65-F5344CB8AC3E}">
        <p14:creationId xmlns:p14="http://schemas.microsoft.com/office/powerpoint/2010/main" val="227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8958263" cy="5029200"/>
          </a:xfrm>
        </p:spPr>
      </p:pic>
    </p:spTree>
    <p:extLst>
      <p:ext uri="{BB962C8B-B14F-4D97-AF65-F5344CB8AC3E}">
        <p14:creationId xmlns:p14="http://schemas.microsoft.com/office/powerpoint/2010/main" val="11786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01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09" b="54100"/>
          <a:stretch/>
        </p:blipFill>
        <p:spPr>
          <a:xfrm>
            <a:off x="2713024" y="1757259"/>
            <a:ext cx="1448364" cy="204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5981" r="46054" b="53514"/>
          <a:stretch/>
        </p:blipFill>
        <p:spPr>
          <a:xfrm>
            <a:off x="4561589" y="1988375"/>
            <a:ext cx="1877304" cy="1967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2" t="46645" r="3496" b="19062"/>
          <a:stretch/>
        </p:blipFill>
        <p:spPr>
          <a:xfrm>
            <a:off x="2057400" y="3956211"/>
            <a:ext cx="1865307" cy="1487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45900" r="67536" b="19808"/>
          <a:stretch/>
        </p:blipFill>
        <p:spPr>
          <a:xfrm>
            <a:off x="4267200" y="3798784"/>
            <a:ext cx="1399282" cy="1526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2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7" name="Rectangle 6"/>
          <p:cNvSpPr/>
          <p:nvPr/>
        </p:nvSpPr>
        <p:spPr>
          <a:xfrm>
            <a:off x="568036" y="533400"/>
            <a:ext cx="5105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®×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b¹n Minh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Ch©u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436" y="685800"/>
            <a:ext cx="5105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®×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b¹n Minh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Ch©u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287000" cy="735413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7382" r="6873" b="3257"/>
          <a:stretch/>
        </p:blipFill>
        <p:spPr>
          <a:xfrm>
            <a:off x="2209800" y="1876844"/>
            <a:ext cx="4800600" cy="3600449"/>
          </a:xfrm>
        </p:spPr>
      </p:pic>
      <p:sp>
        <p:nvSpPr>
          <p:cNvPr id="5" name="Rectangle 4"/>
          <p:cNvSpPr/>
          <p:nvPr/>
        </p:nvSpPr>
        <p:spPr>
          <a:xfrm>
            <a:off x="1828800" y="5257800"/>
            <a:ext cx="5105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®×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B¶o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Ch©u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0782"/>
            <a:ext cx="9116291" cy="606647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36245" r="10170" b="16415"/>
          <a:stretch/>
        </p:blipFill>
        <p:spPr>
          <a:xfrm>
            <a:off x="886869" y="685800"/>
            <a:ext cx="7397970" cy="4463720"/>
          </a:xfrm>
        </p:spPr>
      </p:pic>
      <p:sp>
        <p:nvSpPr>
          <p:cNvPr id="8" name="Rectangle 7"/>
          <p:cNvSpPr/>
          <p:nvPr/>
        </p:nvSpPr>
        <p:spPr>
          <a:xfrm>
            <a:off x="3374065" y="5096659"/>
            <a:ext cx="5105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®×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b¹n Lª An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Nhiªn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0" r="-884" b="4671"/>
          <a:stretch/>
        </p:blipFill>
        <p:spPr>
          <a:xfrm>
            <a:off x="1600200" y="1752600"/>
            <a:ext cx="6248400" cy="4142075"/>
          </a:xfrm>
        </p:spPr>
      </p:pic>
      <p:sp>
        <p:nvSpPr>
          <p:cNvPr id="6" name="Rectangle 5"/>
          <p:cNvSpPr/>
          <p:nvPr/>
        </p:nvSpPr>
        <p:spPr>
          <a:xfrm>
            <a:off x="568036" y="533400"/>
            <a:ext cx="5105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gia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®×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nh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b¹n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TÊn</a:t>
            </a:r>
            <a:r>
              <a:rPr 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Vinh</a:t>
            </a:r>
            <a:endParaRPr 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37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2020-10-28T02:01:47Z</dcterms:created>
  <dcterms:modified xsi:type="dcterms:W3CDTF">2020-10-29T10:15:18Z</dcterms:modified>
</cp:coreProperties>
</file>