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MN </a:t>
            </a:r>
            <a:r>
              <a:rPr lang="en-US" sz="2000" b="1" dirty="0" smtClean="0">
                <a:latin typeface="Times New Roman" panose="02020603050405020304" pitchFamily="18" charset="0"/>
              </a:rPr>
              <a:t>CHIM ÉN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312</Words>
  <Application>Microsoft Office PowerPoint</Application>
  <PresentationFormat>Custom</PresentationFormat>
  <Paragraphs>95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PHÒNG GIÁO DỤC ĐÀO TẠO QUẬN LONG BIÊN TRƯỜNG MN CHIM 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Admin</cp:lastModifiedBy>
  <cp:revision>87</cp:revision>
  <dcterms:created xsi:type="dcterms:W3CDTF">2021-11-14T01:00:17Z</dcterms:created>
  <dcterms:modified xsi:type="dcterms:W3CDTF">2023-05-11T01:18:24Z</dcterms:modified>
</cp:coreProperties>
</file>