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8" r:id="rId3"/>
    <p:sldId id="276" r:id="rId4"/>
    <p:sldId id="277" r:id="rId5"/>
    <p:sldId id="278" r:id="rId6"/>
    <p:sldId id="279" r:id="rId7"/>
    <p:sldId id="280" r:id="rId8"/>
    <p:sldId id="301" r:id="rId9"/>
    <p:sldId id="302" r:id="rId10"/>
    <p:sldId id="303" r:id="rId11"/>
    <p:sldId id="304" r:id="rId12"/>
    <p:sldId id="305" r:id="rId13"/>
    <p:sldId id="281" r:id="rId14"/>
    <p:sldId id="307" r:id="rId15"/>
    <p:sldId id="293" r:id="rId16"/>
    <p:sldId id="294" r:id="rId17"/>
    <p:sldId id="295" r:id="rId18"/>
    <p:sldId id="296" r:id="rId19"/>
    <p:sldId id="297" r:id="rId20"/>
    <p:sldId id="300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513"/>
    <a:srgbClr val="FDD7CF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280" autoAdjust="0"/>
  </p:normalViewPr>
  <p:slideViewPr>
    <p:cSldViewPr snapToGrid="0">
      <p:cViewPr>
        <p:scale>
          <a:sx n="76" d="100"/>
          <a:sy n="76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0116E-3CB4-4EC9-85BB-E94409EAD348}" type="datetimeFigureOut">
              <a:rPr lang="en-US" smtClean="0"/>
              <a:t>23/6/2023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D9CF1-D7E8-4362-85C5-D774D25E8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jp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jpg"/><Relationship Id="rId11" Type="http://schemas.microsoft.com/office/2007/relationships/hdphoto" Target="../media/hdphoto12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gif"/><Relationship Id="rId5" Type="http://schemas.microsoft.com/office/2007/relationships/hdphoto" Target="../media/hdphoto13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620" y="4052729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714032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Mùa hè</a:t>
            </a:r>
            <a:endParaRPr lang="en-US" sz="60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2" y="2030346"/>
            <a:ext cx="4996979" cy="323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01" y="1989972"/>
            <a:ext cx="5834568" cy="327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59429" y="5601345"/>
            <a:ext cx="28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Đi biển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411030" y="5601345"/>
            <a:ext cx="28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Đi bơi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8" y="-208351"/>
            <a:ext cx="2238697" cy="22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HP001 5 hàng" panose="020B0603050302020204" pitchFamily="34" charset="0"/>
              </a:rPr>
              <a:t>Mùa thu</a:t>
            </a:r>
            <a:endParaRPr lang="en-US" sz="6000" b="1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3" y="1427674"/>
            <a:ext cx="5545909" cy="346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7" y="1229463"/>
            <a:ext cx="5179370" cy="3664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2551" y="5329318"/>
            <a:ext cx="362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Ngày khai trường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29153" y="5329318"/>
            <a:ext cx="277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Tết Trung thu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77" y="-258705"/>
            <a:ext cx="1881416" cy="1881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78" y="-237838"/>
            <a:ext cx="1860549" cy="18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Mùa đông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1714500"/>
            <a:ext cx="612321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5715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7572" y="5487779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Ngày nhà giáo Việt Nam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728857" y="5487779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Ngày lễ Giáng sinh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30057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7" y="1"/>
            <a:ext cx="463005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3.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mưa</a:t>
            </a:r>
            <a:r>
              <a:rPr lang="en-US" sz="2800" dirty="0" smtClean="0"/>
              <a:t>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khô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nặng</a:t>
            </a:r>
            <a:r>
              <a:rPr lang="en-US" sz="2400" dirty="0" smtClean="0"/>
              <a:t> </a:t>
            </a:r>
            <a:r>
              <a:rPr lang="en-US" sz="2400" dirty="0" err="1" smtClean="0"/>
              <a:t>hạt</a:t>
            </a:r>
            <a:r>
              <a:rPr lang="en-US" sz="2400" dirty="0" smtClean="0"/>
              <a:t>, </a:t>
            </a:r>
            <a:r>
              <a:rPr lang="en-US" sz="2400" dirty="0" err="1" smtClean="0"/>
              <a:t>mau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Đất</a:t>
            </a:r>
            <a:r>
              <a:rPr lang="en-US" sz="2400" dirty="0" smtClean="0"/>
              <a:t> 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nứt</a:t>
            </a:r>
            <a:r>
              <a:rPr lang="en-US" sz="2400" dirty="0" smtClean="0"/>
              <a:t> </a:t>
            </a:r>
            <a:r>
              <a:rPr lang="en-US" sz="2400" dirty="0" err="1" smtClean="0"/>
              <a:t>nẻ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úa</a:t>
            </a:r>
            <a:r>
              <a:rPr lang="en-US" sz="2400" dirty="0" smtClean="0"/>
              <a:t> </a:t>
            </a:r>
            <a:r>
              <a:rPr lang="en-US" sz="2400" dirty="0" err="1" smtClean="0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đang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21626" y="250722"/>
            <a:ext cx="542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THỰC HÀNH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77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9462" y="4545497"/>
            <a:ext cx="6970643" cy="10535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NON TÌM MẬT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5879" y="5599044"/>
            <a:ext cx="145773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PLAY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12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1894723"/>
            <a:ext cx="1308560" cy="1308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8255" y="546599"/>
            <a:ext cx="7950935" cy="16547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ấm áp, muôn hoa đua nở là đặc điểm của mùa nào trong năm?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35617" y="5366596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Mùa thu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35617" y="3895841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A. </a:t>
            </a:r>
            <a:r>
              <a:rPr lang="vi-VN" sz="2800" dirty="0" smtClean="0"/>
              <a:t>Mùa xuân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857261" y="3912797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B. </a:t>
            </a:r>
            <a:r>
              <a:rPr lang="vi-VN" sz="2800" dirty="0" smtClean="0"/>
              <a:t>Mùa hè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857261" y="5330013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D. Mùa đông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3701" y="2855627"/>
            <a:ext cx="1828129" cy="1828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86" y="3759288"/>
            <a:ext cx="1073117" cy="1073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7" y="5216205"/>
            <a:ext cx="1073117" cy="10731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86" y="5238508"/>
            <a:ext cx="1073117" cy="1073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7" y="62393"/>
            <a:ext cx="1832330" cy="1832330"/>
          </a:xfrm>
          <a:prstGeom prst="rect">
            <a:avLst/>
          </a:prstGeom>
        </p:spPr>
      </p:pic>
      <p:pic>
        <p:nvPicPr>
          <p:cNvPr id="16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7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8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78854 0.0210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27" y="104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6075" y="982044"/>
            <a:ext cx="5552662" cy="769441"/>
          </a:xfrm>
          <a:prstGeom prst="rect">
            <a:avLst/>
          </a:prstGeom>
          <a:solidFill>
            <a:srgbClr val="F8A51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có ngày lễ gì?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5" y="171595"/>
            <a:ext cx="1620898" cy="16208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03605" y="4615969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Tết Thiếu nhi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5249" y="4573240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D</a:t>
            </a:r>
            <a:r>
              <a:rPr lang="vi-VN" sz="2800" dirty="0" smtClean="0"/>
              <a:t>. Khai giảng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625249" y="3162170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B. </a:t>
            </a:r>
            <a:r>
              <a:rPr lang="vi-VN" sz="2800" dirty="0" smtClean="0"/>
              <a:t>Giáng sinh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203605" y="3162170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</a:t>
            </a:r>
            <a:r>
              <a:rPr lang="vi-VN" sz="2800" dirty="0" smtClean="0"/>
              <a:t>. Tết Nguyên đán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74" y="3008661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5" y="4465578"/>
            <a:ext cx="1073117" cy="1073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" y="2931098"/>
            <a:ext cx="1073117" cy="1073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7" y="1366764"/>
            <a:ext cx="1828129" cy="1828129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5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1146 0.369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849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9" y="583097"/>
            <a:ext cx="6467061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miền Nam nước ta, một năm có mấy mùa?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935" y="4814752"/>
            <a:ext cx="3701281" cy="942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</a:rPr>
              <a:t>C. </a:t>
            </a:r>
            <a:r>
              <a:rPr lang="vi-VN" sz="2800" dirty="0" smtClean="0">
                <a:ln w="0"/>
                <a:solidFill>
                  <a:schemeClr val="tx1"/>
                </a:solidFill>
              </a:rPr>
              <a:t>Ba mùa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49318" y="3343997"/>
            <a:ext cx="3673732" cy="10280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B. Hai mùa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7048146" y="4722741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D</a:t>
            </a:r>
            <a:r>
              <a:rPr lang="vi-VN" sz="2800" dirty="0" smtClean="0"/>
              <a:t>. Bốn mùa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693935" y="3360953"/>
            <a:ext cx="3674904" cy="1011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A</a:t>
            </a:r>
            <a:r>
              <a:rPr lang="vi-VN" sz="2800" dirty="0" smtClean="0"/>
              <a:t>. Một mùa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10" y="4474178"/>
            <a:ext cx="1073117" cy="107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5" y="4664361"/>
            <a:ext cx="1073117" cy="1073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9" y="3129881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3" y="1186216"/>
            <a:ext cx="1828129" cy="1828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5598" y="-512425"/>
            <a:ext cx="2191043" cy="2191043"/>
          </a:xfrm>
          <a:prstGeom prst="rect">
            <a:avLst/>
          </a:prstGeom>
        </p:spPr>
      </p:pic>
      <p:pic>
        <p:nvPicPr>
          <p:cNvPr id="12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3014345"/>
            <a:ext cx="609600" cy="609600"/>
          </a:xfrm>
          <a:prstGeom prst="rect">
            <a:avLst/>
          </a:prstGeom>
        </p:spPr>
      </p:pic>
      <p:pic>
        <p:nvPicPr>
          <p:cNvPr id="1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46732 0.2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00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23" y="3411192"/>
            <a:ext cx="6972300" cy="146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8" y="1598825"/>
            <a:ext cx="6991350" cy="151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98" y="5175934"/>
            <a:ext cx="6991350" cy="1475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6364" y="419926"/>
            <a:ext cx="8441635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vi-V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8226" y="1908313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78226" y="3584713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8226" y="5449770"/>
            <a:ext cx="848138" cy="92765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" y="1714870"/>
            <a:ext cx="1073117" cy="107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00" l="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7" y="5304305"/>
            <a:ext cx="1073117" cy="1073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7" y="-357574"/>
            <a:ext cx="1859677" cy="18596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8160" y="1066257"/>
            <a:ext cx="1859677" cy="1859677"/>
          </a:xfrm>
          <a:prstGeom prst="rect">
            <a:avLst/>
          </a:prstGeom>
        </p:spPr>
      </p:pic>
      <p:pic>
        <p:nvPicPr>
          <p:cNvPr id="13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382" y="878461"/>
            <a:ext cx="609600" cy="609600"/>
          </a:xfrm>
          <a:prstGeom prst="rect">
            <a:avLst/>
          </a:prstGeom>
        </p:spPr>
      </p:pic>
      <p:pic>
        <p:nvPicPr>
          <p:cNvPr id="14" name="Nhac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529" y="1946403"/>
            <a:ext cx="609600" cy="609600"/>
          </a:xfrm>
          <a:prstGeom prst="rect">
            <a:avLst/>
          </a:prstGeom>
        </p:spPr>
      </p:pic>
      <p:pic>
        <p:nvPicPr>
          <p:cNvPr id="16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529" y="406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8607 0.2289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10" y="114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11408"/>
            <a:ext cx="3154116" cy="3767757"/>
            <a:chOff x="763088" y="2001359"/>
            <a:chExt cx="5504362" cy="4281828"/>
          </a:xfrm>
        </p:grpSpPr>
        <p:pic>
          <p:nvPicPr>
            <p:cNvPr id="3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11846" y="1811408"/>
            <a:ext cx="3093293" cy="3767757"/>
            <a:chOff x="763088" y="2001359"/>
            <a:chExt cx="5504362" cy="4296342"/>
          </a:xfrm>
        </p:grpSpPr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19241" y="1811408"/>
            <a:ext cx="3037161" cy="3767757"/>
            <a:chOff x="763088" y="2001359"/>
            <a:chExt cx="5504362" cy="4270216"/>
          </a:xfrm>
        </p:grpSpPr>
        <p:pic>
          <p:nvPicPr>
            <p:cNvPr id="9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504" y="1824511"/>
            <a:ext cx="2946544" cy="3685436"/>
            <a:chOff x="763088" y="2001359"/>
            <a:chExt cx="5504362" cy="4270216"/>
          </a:xfrm>
        </p:grpSpPr>
        <p:pic>
          <p:nvPicPr>
            <p:cNvPr id="1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70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4362" y="838614"/>
            <a:ext cx="710989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yêu thích nhất mùa nào trong năm? Vì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66" y="2792389"/>
            <a:ext cx="4076237" cy="4210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63" y="1895124"/>
            <a:ext cx="4076237" cy="4210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3208" y="3290917"/>
            <a:ext cx="1789083" cy="1789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38479"/>
            <a:ext cx="1777692" cy="1777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2743" cy="19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3567 4.81481E-6 C 0.19635 4.81481E-6 0.27135 -0.07801 0.27135 -0.14144 L 0.27135 -0.28264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0482 0.04004 C -0.12657 0.04907 -0.15938 0.05393 -0.19375 0.05393 C -0.23269 0.05393 -0.26407 0.04907 -0.28581 0.04004 L -0.3905 4.81481E-6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1.45833E-6 -3.7037E-7 C 0.00351 0.00139 0.00703 0.00301 0.01067 0.00417 C 0.01692 0.00602 0.02343 0.00625 0.02968 0.00833 C 0.03216 0.00926 0.03437 0.01204 0.03684 0.0125 C 0.04401 0.01389 0.04804 0.01435 0.05468 0.0169 C 0.05625 0.01736 0.05794 0.01806 0.0595 0.01898 C 0.06145 0.02014 0.06341 0.02176 0.06536 0.02315 C 0.06809 0.02778 0.06966 0.02986 0.07135 0.03588 C 0.07226 0.03935 0.07265 0.04306 0.07369 0.04653 C 0.07513 0.05093 0.07721 0.05463 0.07851 0.05903 C 0.07981 0.06389 0.08268 0.07454 0.0845 0.07824 C 0.08541 0.08009 0.08684 0.08102 0.08802 0.08241 C 0.0888 0.08519 0.08932 0.0882 0.09036 0.09074 C 0.09166 0.09398 0.09531 0.09977 0.09752 0.10139 C 0.11158 0.1125 0.12825 0.10695 0.14283 0.10787 C 0.14622 0.10926 0.14791 0.10972 0.15117 0.11204 C 0.16809 0.12361 0.15781 0.11736 0.16666 0.12269 C 0.16783 0.12408 0.16888 0.1257 0.17018 0.12685 C 0.17135 0.12778 0.17252 0.12801 0.17369 0.12894 C 0.17708 0.13148 0.18072 0.13495 0.18333 0.13958 C 0.18776 0.14745 0.18606 0.14745 0.18919 0.15648 C 0.19023 0.15949 0.19179 0.16181 0.19283 0.16482 C 0.20091 0.1882 0.18867 0.15787 0.19869 0.18171 C 0.1996 0.18611 0.20013 0.19144 0.20234 0.19445 C 0.20364 0.19653 0.20546 0.19769 0.20703 0.19884 C 0.21562 0.2044 0.23893 0.20301 0.23919 0.20301 C 0.24205 0.2044 0.24479 0.20602 0.24752 0.20718 C 0.26289 0.21296 0.25065 0.20625 0.2595 0.21134 C 0.26067 0.21273 0.26184 0.21435 0.26302 0.21574 C 0.26458 0.21713 0.2664 0.21806 0.26783 0.21991 C 0.27565 0.22986 0.26731 0.22384 0.275 0.22824 C 0.27734 0.23264 0.27929 0.23773 0.28203 0.24097 C 0.28554 0.24514 0.28632 0.2456 0.28919 0.25162 C 0.2901 0.25347 0.29062 0.25625 0.29166 0.25787 C 0.29257 0.25972 0.29401 0.26065 0.29518 0.26227 C 0.30117 0.27107 0.29609 0.2669 0.30234 0.2706 C 0.30273 0.27269 0.30247 0.2757 0.30351 0.27708 C 0.30481 0.27894 0.30664 0.27847 0.30833 0.27917 C 0.31223 0.28056 0.31627 0.28171 0.32018 0.28333 C 0.32369 0.28472 0.32734 0.28611 0.33085 0.2875 C 0.33216 0.2882 0.3332 0.28912 0.3345 0.28982 C 0.34062 0.29283 0.33932 0.29097 0.34635 0.29607 C 0.3483 0.29745 0.35026 0.29884 0.35234 0.30023 C 0.35351 0.30116 0.35468 0.30162 0.35585 0.30232 C 0.35755 0.3037 0.35898 0.30556 0.36067 0.30671 C 0.36223 0.30764 0.3638 0.30787 0.36536 0.3088 C 0.36783 0.30995 0.37005 0.31204 0.37252 0.31296 C 0.37968 0.31551 0.37656 0.31389 0.38203 0.31713 C 0.38164 0.32431 0.38203 0.33148 0.38085 0.33843 C 0.38033 0.34167 0.37851 0.34398 0.37734 0.34676 C 0.37369 0.35579 0.37656 0.35116 0.37135 0.35741 C 0.37252 0.3581 0.37369 0.35926 0.375 0.35949 C 0.38828 0.3632 0.38307 0.35949 0.39166 0.36366 C 0.39283 0.36435 0.39401 0.36482 0.39518 0.36597 C 0.39674 0.36713 0.40833 0.38333 0.40833 0.37431 L 0.40833 0.37222 L 0.40351 0.38079 L 0.40585 0.38079 " pathEditMode="relative" ptsTypes="AA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Muôn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đua</a:t>
            </a:r>
            <a:r>
              <a:rPr lang="en-US" sz="2400" dirty="0" smtClean="0"/>
              <a:t> </a:t>
            </a:r>
            <a:r>
              <a:rPr lang="en-US" sz="2400" dirty="0" err="1" smtClean="0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Ong </a:t>
            </a:r>
            <a:r>
              <a:rPr lang="en-US" sz="2400" dirty="0" err="1" smtClean="0"/>
              <a:t>bướm</a:t>
            </a:r>
            <a:r>
              <a:rPr lang="en-US" sz="2400" dirty="0" smtClean="0"/>
              <a:t> </a:t>
            </a:r>
            <a:r>
              <a:rPr lang="en-US" sz="2400" dirty="0" err="1" smtClean="0"/>
              <a:t>rộn</a:t>
            </a:r>
            <a:r>
              <a:rPr lang="en-US" sz="2400" dirty="0" smtClean="0"/>
              <a:t> </a:t>
            </a:r>
            <a:r>
              <a:rPr lang="en-US" sz="2400" dirty="0" err="1" smtClean="0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</a:rPr>
              <a:t>MÙA XUÂN</a:t>
            </a:r>
            <a:endParaRPr lang="en-US" sz="32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MÙA HÈ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Bãi</a:t>
            </a:r>
            <a:r>
              <a:rPr lang="en-US" sz="2800" dirty="0" smtClean="0"/>
              <a:t> </a:t>
            </a:r>
            <a:r>
              <a:rPr lang="en-US" sz="2800" dirty="0" err="1" smtClean="0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THU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vàng</a:t>
            </a:r>
            <a:r>
              <a:rPr lang="en-US" sz="2800" dirty="0" smtClean="0"/>
              <a:t> </a:t>
            </a:r>
            <a:r>
              <a:rPr lang="en-US" sz="2800" dirty="0" err="1" smtClean="0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se </a:t>
            </a:r>
            <a:r>
              <a:rPr lang="en-US" sz="2800" dirty="0" err="1" smtClean="0"/>
              <a:t>se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ĐÔNG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/>
              <a:t>Gió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Núi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băng</a:t>
            </a:r>
            <a:r>
              <a:rPr lang="en-US" sz="2800" dirty="0" smtClean="0"/>
              <a:t> </a:t>
            </a:r>
            <a:r>
              <a:rPr lang="en-US" sz="2800" dirty="0" err="1" smtClean="0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=""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=""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Đặc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Thu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Đông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43542" y="1667072"/>
            <a:ext cx="2391186" cy="239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542" y="4373707"/>
            <a:ext cx="2391186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MÙA XUÂN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42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4564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805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4719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31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1058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972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4886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4700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614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5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02624" y="4373707"/>
            <a:ext cx="239118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MÙA HÈ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085656" y="4373707"/>
            <a:ext cx="2391186" cy="400110"/>
          </a:xfrm>
          <a:prstGeom prst="rect">
            <a:avLst/>
          </a:prstGeom>
          <a:solidFill>
            <a:srgbClr val="FFC000">
              <a:alpha val="87000"/>
            </a:srgbClr>
          </a:solidFill>
          <a:ln>
            <a:solidFill>
              <a:srgbClr val="FFC000">
                <a:alpha val="45000"/>
              </a:srgb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MÙA THU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447006" y="4373707"/>
            <a:ext cx="239118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MÙA ĐÔNG</a:t>
            </a:r>
            <a:endParaRPr lang="en-US" sz="2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978696" y="1667072"/>
            <a:ext cx="2415114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964454" y="1667072"/>
            <a:ext cx="2584460" cy="250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9262253" y="1667072"/>
            <a:ext cx="2575939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22707" y="379174"/>
            <a:ext cx="917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MÙA TRONG NĂM</a:t>
            </a:r>
            <a:endParaRPr lang="vi-VN" sz="3600" dirty="0">
              <a:ln>
                <a:solidFill>
                  <a:srgbClr val="FA2C42"/>
                </a:solidFill>
              </a:ln>
              <a:solidFill>
                <a:srgbClr val="FF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00B050"/>
                </a:solidFill>
                <a:latin typeface="HP001 5 hàng" panose="020B0603050302020204" pitchFamily="34" charset="0"/>
              </a:rPr>
              <a:t>Mùa xuân</a:t>
            </a:r>
            <a:endParaRPr lang="en-US" sz="6000" b="1" dirty="0">
              <a:solidFill>
                <a:srgbClr val="00B05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1085" y="972457"/>
            <a:ext cx="4963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Tết Nguyên Đán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343"/>
            <a:ext cx="4310743" cy="2543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84" y="1680343"/>
            <a:ext cx="4245430" cy="2524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6" y="4223659"/>
            <a:ext cx="4673602" cy="2634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03942" y="4426857"/>
            <a:ext cx="290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Gói bánh chưng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34859" y="3621226"/>
            <a:ext cx="296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Ngắm pháo hoa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652003" y="4484914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Đi chúc tết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57" y="-87720"/>
            <a:ext cx="1758629" cy="1758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22" y="-329344"/>
            <a:ext cx="2022694" cy="20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462</Words>
  <Application>Microsoft Office PowerPoint</Application>
  <PresentationFormat>Custom</PresentationFormat>
  <Paragraphs>124</Paragraphs>
  <Slides>20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99</cp:revision>
  <dcterms:created xsi:type="dcterms:W3CDTF">2021-06-02T02:35:09Z</dcterms:created>
  <dcterms:modified xsi:type="dcterms:W3CDTF">2023-06-23T02:52:42Z</dcterms:modified>
</cp:coreProperties>
</file>