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2" r:id="rId5"/>
    <p:sldId id="273" r:id="rId6"/>
    <p:sldId id="274" r:id="rId7"/>
    <p:sldId id="277" r:id="rId8"/>
    <p:sldId id="29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505DCA-D0C0-439D-9E8B-5C2F7142B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8768D5-E3B7-45ED-B749-FE680301F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CE3D0B-44B0-401A-AE67-BB383C10A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45F0-2D71-4791-BC95-BA62D99EE3B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E86D21-7CCB-4B0C-8476-99E25867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386F3B-A905-4D9F-85CF-652F2E18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4ED5-63BF-45B5-82B4-A20C4B799B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21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44048-F706-4C51-A9FA-A324FB49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6C7BFB-4098-4F30-868D-F8D410393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76A101-83DA-4F45-98F2-4AF9FEC1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45F0-2D71-4791-BC95-BA62D99EE3B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545DD2-8107-4A31-8A1D-D93AA384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FF3B99-8E98-4E8E-99B8-73F5FED5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4ED5-63BF-45B5-82B4-A20C4B799B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88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DEB4B0-18A0-465C-B9E1-C1C138239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FD4492-586C-44F6-A2A6-F1CD8C885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5ECA08-D281-42D2-B189-8468CBD8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45F0-2D71-4791-BC95-BA62D99EE3B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24A9DF-0792-413D-9154-DB8011C1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9B8DD4-6C8C-4F3E-8C67-9BC98E58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4ED5-63BF-45B5-82B4-A20C4B799B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472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5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54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5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5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1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73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51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94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3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1543A-A114-4E88-9D24-EAFAD33F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5EA3C-DC2C-47C3-A049-1BF16DE41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0AECB7-F4EB-4923-A0B2-DA53442EF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45F0-2D71-4791-BC95-BA62D99EE3B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E59BF8-5E1C-4BB4-9825-4619E4C6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21FB71-EEEC-4F0E-BF41-3FE2E450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4ED5-63BF-45B5-82B4-A20C4B799B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26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20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83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5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4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83C64-E866-4E4C-A4CD-978E94FCE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AB224E-F44B-4C3F-B65A-3D975164A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80BF76-9C01-450C-ADEA-332A352D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45F0-2D71-4791-BC95-BA62D99EE3B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0E97CE-907D-4989-B555-2271F116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87A324-6A25-4813-9C5B-224EDDFE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4ED5-63BF-45B5-82B4-A20C4B799B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014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968DDD-ECC9-4345-8627-BBC71562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E727D8-86EE-4B02-91C4-ED18F41DD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4C45BE-7C5D-48AE-B99C-38EAF48F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D6DD4C-5A29-4AC7-A4CD-617DA05F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45F0-2D71-4791-BC95-BA62D99EE3B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356D67-54CA-479B-A045-169E5E2C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62CC5-665F-4947-AB69-96AB5CC2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4ED5-63BF-45B5-82B4-A20C4B799B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00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E85F-FCCB-402A-9C82-944502CB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3081C0-3338-4D89-9892-AAD1B4492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356AED-A405-4620-8CCC-DDB8FF78C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BC7389-8FD0-422D-872F-07CC5A533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A490C9-CB79-4FF2-A20E-C1F6D9142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31B9EB6-2BBB-4971-887B-6B06A572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45F0-2D71-4791-BC95-BA62D99EE3B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D94362-28F2-4DBF-9331-8CFC7A1A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0E3BDE-F2D0-43BF-BA2E-45565169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4ED5-63BF-45B5-82B4-A20C4B799B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333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DC1BF4-6986-45A0-84C0-5F688E66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80514E-AACE-4BDE-942A-00F45F96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45F0-2D71-4791-BC95-BA62D99EE3B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25F9D6-E73B-4970-BF0E-CC65AE4D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A3F307-AF16-4ADC-B7ED-AF35A875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4ED5-63BF-45B5-82B4-A20C4B799B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2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ADF5B2A-DE39-4CB2-9CC8-0DD75EDA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45F0-2D71-4791-BC95-BA62D99EE3B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AFF8117-0882-4779-A298-FC6328B1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E92B5E-2352-435E-8EC3-8F8E4B2C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4ED5-63BF-45B5-82B4-A20C4B799B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114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B2116-7555-42C0-8D45-2EF9B329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789669-0BBD-46E3-9168-F3108DE7F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EEEEC4-DA19-4D85-AE20-CC6DC146A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2AB090-A80A-416F-A551-EF641EFA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45F0-2D71-4791-BC95-BA62D99EE3B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544514-5AEE-414A-B718-4A41DBD2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E10628-2524-42A1-8C60-538183A5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4ED5-63BF-45B5-82B4-A20C4B799B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453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B373-1105-4987-AD86-FE2FEAB1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472D11-D323-4433-8174-C715822C2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F1A625-79B9-46B4-8742-374958BE4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B65B2E-0AB9-437A-A0A1-C289A1D3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45F0-2D71-4791-BC95-BA62D99EE3B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2F4881-1E05-4649-81BD-1654F8B0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E071C5-A0E7-4FD4-87E9-627B075A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4ED5-63BF-45B5-82B4-A20C4B799B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074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770F0FB-3B99-4328-ABE5-E85E3C42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18CB8A-0508-494B-AE14-64163536C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5DD458-1C94-4F77-82F2-7E87A6B7D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545F0-2D71-4791-BC95-BA62D99EE3B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F6D072-A4DE-4CB6-9758-1704C385E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C73612-8CD7-4FE0-94CD-EEB0C8BB6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64ED5-63BF-45B5-82B4-A20C4B799B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58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6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863-C1E7-4972-8D42-5E459A262EC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6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17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27E61B-AA85-4C6C-8A5A-5DA5DDE3CD29}"/>
              </a:ext>
            </a:extLst>
          </p:cNvPr>
          <p:cNvSpPr txBox="1"/>
          <p:nvPr/>
        </p:nvSpPr>
        <p:spPr>
          <a:xfrm>
            <a:off x="5719482" y="5002306"/>
            <a:ext cx="629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mở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ô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bất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kì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đọc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đằng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sau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ô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nhé</a:t>
            </a:r>
            <a:endParaRPr lang="vi-VN" sz="3200" dirty="0">
              <a:solidFill>
                <a:schemeClr val="accent6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35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5538787" y="4684054"/>
            <a:ext cx="1423988" cy="19288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7872938" y="4659805"/>
            <a:ext cx="1423988" cy="19288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5476874" y="4633611"/>
            <a:ext cx="1547813" cy="1981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7030A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7811025" y="4633611"/>
            <a:ext cx="1547813" cy="1981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8" name="Rectangle 21"/>
          <p:cNvSpPr/>
          <p:nvPr/>
        </p:nvSpPr>
        <p:spPr>
          <a:xfrm>
            <a:off x="2901980" y="339273"/>
            <a:ext cx="1567161" cy="19288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1979" y="2509503"/>
            <a:ext cx="1567161" cy="19288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" name="Rectangle 21"/>
          <p:cNvSpPr/>
          <p:nvPr/>
        </p:nvSpPr>
        <p:spPr>
          <a:xfrm>
            <a:off x="5458350" y="2509503"/>
            <a:ext cx="1547813" cy="19288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11" name="Rectangle 21"/>
          <p:cNvSpPr/>
          <p:nvPr/>
        </p:nvSpPr>
        <p:spPr>
          <a:xfrm>
            <a:off x="5440397" y="294605"/>
            <a:ext cx="1567161" cy="19288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®</a:t>
            </a:r>
          </a:p>
        </p:txBody>
      </p:sp>
      <p:sp>
        <p:nvSpPr>
          <p:cNvPr id="12" name="Rectangle 21"/>
          <p:cNvSpPr/>
          <p:nvPr/>
        </p:nvSpPr>
        <p:spPr>
          <a:xfrm>
            <a:off x="7872939" y="2464593"/>
            <a:ext cx="1485900" cy="19288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d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7916897" y="294605"/>
            <a:ext cx="1478161" cy="19288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d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2901979" y="4703461"/>
            <a:ext cx="1567161" cy="19288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 algn="ctr">
            <a:solidFill>
              <a:srgbClr val="2F2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12900" b="1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2889790" y="4679732"/>
            <a:ext cx="1579350" cy="19812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FF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2901979" y="2483309"/>
            <a:ext cx="1605858" cy="19812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prstClr val="white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5450069" y="2442962"/>
            <a:ext cx="1547813" cy="198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5450070" y="268411"/>
            <a:ext cx="1547813" cy="1981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prstClr val="white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7811026" y="2428205"/>
            <a:ext cx="1547813" cy="1981200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prstClr val="white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7841983" y="269382"/>
            <a:ext cx="1547813" cy="1981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2892305" y="308995"/>
            <a:ext cx="1567159" cy="1981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00B050"/>
                </a:solidFill>
                <a:latin typeface=".VnAvant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0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BF564A-E7CA-4029-94CD-C3FB87291F22}"/>
              </a:ext>
            </a:extLst>
          </p:cNvPr>
          <p:cNvSpPr txBox="1"/>
          <p:nvPr/>
        </p:nvSpPr>
        <p:spPr>
          <a:xfrm>
            <a:off x="5719482" y="5002306"/>
            <a:ext cx="6293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đọc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thần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chú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umbala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để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xuất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hiện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còn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thiếu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trong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từ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nhé</a:t>
            </a:r>
            <a:endParaRPr lang="vi-VN" sz="3200" dirty="0">
              <a:solidFill>
                <a:schemeClr val="accent6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94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9" name="Text Box 9"/>
          <p:cNvSpPr txBox="1">
            <a:spLocks noChangeArrowheads="1"/>
          </p:cNvSpPr>
          <p:nvPr/>
        </p:nvSpPr>
        <p:spPr bwMode="auto">
          <a:xfrm>
            <a:off x="1186131" y="2846712"/>
            <a:ext cx="4909869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c©u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…</a:t>
            </a:r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èi</a:t>
            </a:r>
            <a:endParaRPr lang="en-US" sz="8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1186131" y="1118189"/>
            <a:ext cx="439578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c©u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èi</a:t>
            </a:r>
            <a:endParaRPr lang="en-US" sz="8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9" name="AutoShape 17">
            <a:extLst>
              <a:ext uri="{FF2B5EF4-FFF2-40B4-BE49-F238E27FC236}">
                <a16:creationId xmlns:a16="http://schemas.microsoft.com/office/drawing/2014/main" xmlns="" id="{1DCAB953-C11A-4991-B8A4-E8A4FBB51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065" y="2824718"/>
            <a:ext cx="1143000" cy="14465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9BA000-0DE8-4C52-AB06-285E5E3167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634" r="23882" b="390"/>
          <a:stretch/>
        </p:blipFill>
        <p:spPr>
          <a:xfrm>
            <a:off x="6261651" y="2080591"/>
            <a:ext cx="4285344" cy="47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9" grpId="0" animBg="1"/>
      <p:bldP spid="337930" grpId="0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6632146" y="4547541"/>
            <a:ext cx="5251795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hoa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…µo</a:t>
            </a: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6632146" y="3057072"/>
            <a:ext cx="541545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hoa</a:t>
            </a: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 ®µo</a:t>
            </a:r>
          </a:p>
        </p:txBody>
      </p:sp>
      <p:pic>
        <p:nvPicPr>
          <p:cNvPr id="22530" name="Picture 2" descr="Hoa đào làm thuốc và kinh nghiệm chữa bệnh từ dân g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82" y="283207"/>
            <a:ext cx="5179502" cy="3453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7">
            <a:extLst>
              <a:ext uri="{FF2B5EF4-FFF2-40B4-BE49-F238E27FC236}">
                <a16:creationId xmlns:a16="http://schemas.microsoft.com/office/drawing/2014/main" xmlns="" id="{E01897FB-6E8B-49F3-B377-0BB86EA9F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0483" y="4453826"/>
            <a:ext cx="1143000" cy="14465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920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3" grpId="0"/>
      <p:bldP spid="349196" grpId="0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80D017-6203-41D4-AFD6-A639680EFDFF}"/>
              </a:ext>
            </a:extLst>
          </p:cNvPr>
          <p:cNvSpPr txBox="1"/>
          <p:nvPr/>
        </p:nvSpPr>
        <p:spPr>
          <a:xfrm>
            <a:off x="5248656" y="5002306"/>
            <a:ext cx="6764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cô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biết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b, d, đ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ghép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được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với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nào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để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tạo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thành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từ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vi-VN" sz="3200" dirty="0">
              <a:solidFill>
                <a:schemeClr val="accent6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217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92</Words>
  <Application>Microsoft Office PowerPoint</Application>
  <PresentationFormat>Custom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hiếu</dc:creator>
  <cp:lastModifiedBy>Admin</cp:lastModifiedBy>
  <cp:revision>6</cp:revision>
  <dcterms:created xsi:type="dcterms:W3CDTF">2021-12-15T08:08:52Z</dcterms:created>
  <dcterms:modified xsi:type="dcterms:W3CDTF">2023-03-03T02:02:55Z</dcterms:modified>
</cp:coreProperties>
</file>