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2.wav" ContentType="audio/wav"/>
  <Override PartName="/ppt/media/audio3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63" r:id="rId6"/>
    <p:sldId id="266" r:id="rId7"/>
    <p:sldId id="267" r:id="rId8"/>
    <p:sldId id="268" r:id="rId9"/>
    <p:sldId id="269" r:id="rId10"/>
    <p:sldId id="270" r:id="rId11"/>
    <p:sldId id="282" r:id="rId12"/>
    <p:sldId id="284" r:id="rId13"/>
    <p:sldId id="289" r:id="rId14"/>
    <p:sldId id="271" r:id="rId15"/>
    <p:sldId id="285" r:id="rId16"/>
    <p:sldId id="290" r:id="rId17"/>
    <p:sldId id="291" r:id="rId18"/>
    <p:sldId id="292" r:id="rId19"/>
    <p:sldId id="293" r:id="rId20"/>
    <p:sldId id="294" r:id="rId21"/>
    <p:sldId id="288" r:id="rId22"/>
    <p:sldId id="295" r:id="rId23"/>
    <p:sldId id="296" r:id="rId24"/>
    <p:sldId id="297" r:id="rId25"/>
    <p:sldId id="279" r:id="rId26"/>
  </p:sldIdLst>
  <p:sldSz cx="18288000" cy="10287000"/>
  <p:notesSz cx="6858000" cy="9144000"/>
  <p:embeddedFontLst>
    <p:embeddedFont>
      <p:font typeface="Balo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strangelo Edessa" panose="020B0604020202020204" charset="0"/>
      <p:regular r:id="rId32"/>
    </p:embeddedFont>
    <p:embeddedFont>
      <p:font typeface="Prompt Medium Bold" panose="020B0604020202020204" charset="0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Sriracha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CFCC"/>
    <a:srgbClr val="80EAA8"/>
    <a:srgbClr val="FDECBB"/>
    <a:srgbClr val="FF99FF"/>
    <a:srgbClr val="FFBFC8"/>
    <a:srgbClr val="FB1132"/>
    <a:srgbClr val="F21A4D"/>
    <a:srgbClr val="FFFF99"/>
    <a:srgbClr val="BBE776"/>
    <a:srgbClr val="F5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44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3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4.m4a"/><Relationship Id="rId7" Type="http://schemas.openxmlformats.org/officeDocument/2006/relationships/image" Target="../media/image44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5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5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microsoft.com/office/2007/relationships/media" Target="../media/media16.m4a"/><Relationship Id="rId16" Type="http://schemas.openxmlformats.org/officeDocument/2006/relationships/image" Target="../media/image19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microsoft.com/office/2007/relationships/media" Target="../media/media17.m4a"/><Relationship Id="rId16" Type="http://schemas.openxmlformats.org/officeDocument/2006/relationships/image" Target="../media/image19.png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18" Type="http://schemas.openxmlformats.org/officeDocument/2006/relationships/image" Target="../media/image34.png"/><Relationship Id="rId3" Type="http://schemas.openxmlformats.org/officeDocument/2006/relationships/audio" Target="../media/media18.m4a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38.svg"/><Relationship Id="rId2" Type="http://schemas.microsoft.com/office/2007/relationships/media" Target="../media/media18.m4a"/><Relationship Id="rId16" Type="http://schemas.openxmlformats.org/officeDocument/2006/relationships/image" Target="../media/image91.png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../media/image49.png"/><Relationship Id="rId5" Type="http://schemas.openxmlformats.org/officeDocument/2006/relationships/image" Target="../media/image1.png"/><Relationship Id="rId15" Type="http://schemas.openxmlformats.org/officeDocument/2006/relationships/image" Target="../media/image36.svg"/><Relationship Id="rId10" Type="http://schemas.openxmlformats.org/officeDocument/2006/relationships/image" Target="../media/image90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9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audio" Target="../media/media1.m4a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6.svg"/><Relationship Id="rId17" Type="http://schemas.openxmlformats.org/officeDocument/2006/relationships/image" Target="../media/image30.png"/><Relationship Id="rId2" Type="http://schemas.microsoft.com/office/2007/relationships/media" Target="../media/media1.m4a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28.png"/><Relationship Id="rId10" Type="http://schemas.openxmlformats.org/officeDocument/2006/relationships/image" Target="../media/image25.sv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9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96.png"/><Relationship Id="rId3" Type="http://schemas.openxmlformats.org/officeDocument/2006/relationships/audio" Target="../media/media20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93.png"/><Relationship Id="rId17" Type="http://schemas.openxmlformats.org/officeDocument/2006/relationships/image" Target="../media/image2.svg"/><Relationship Id="rId2" Type="http://schemas.microsoft.com/office/2007/relationships/media" Target="../media/media20.m4a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8.sv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23" Type="http://schemas.openxmlformats.org/officeDocument/2006/relationships/image" Target="../media/image33.png"/><Relationship Id="rId10" Type="http://schemas.openxmlformats.org/officeDocument/2006/relationships/image" Target="../media/image92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svg"/><Relationship Id="rId14" Type="http://schemas.openxmlformats.org/officeDocument/2006/relationships/image" Target="../media/image94.png"/><Relationship Id="rId2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4.png"/><Relationship Id="rId18" Type="http://schemas.openxmlformats.org/officeDocument/2006/relationships/image" Target="../media/image38.svg"/><Relationship Id="rId26" Type="http://schemas.openxmlformats.org/officeDocument/2006/relationships/image" Target="../media/image33.png"/><Relationship Id="rId3" Type="http://schemas.openxmlformats.org/officeDocument/2006/relationships/audio" Target="../media/media21.mp3"/><Relationship Id="rId21" Type="http://schemas.openxmlformats.org/officeDocument/2006/relationships/image" Target="../media/image96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92.png"/><Relationship Id="rId25" Type="http://schemas.openxmlformats.org/officeDocument/2006/relationships/image" Target="../media/image34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2.sv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3.png"/><Relationship Id="rId24" Type="http://schemas.openxmlformats.org/officeDocument/2006/relationships/image" Target="../media/image98.svg"/><Relationship Id="rId5" Type="http://schemas.openxmlformats.org/officeDocument/2006/relationships/audio" Target="../media/media22.m4a"/><Relationship Id="rId15" Type="http://schemas.openxmlformats.org/officeDocument/2006/relationships/image" Target="../media/image35.png"/><Relationship Id="rId23" Type="http://schemas.openxmlformats.org/officeDocument/2006/relationships/image" Target="../media/image97.png"/><Relationship Id="rId10" Type="http://schemas.openxmlformats.org/officeDocument/2006/relationships/image" Target="../media/image99.png"/><Relationship Id="rId19" Type="http://schemas.openxmlformats.org/officeDocument/2006/relationships/image" Target="../media/image95.pn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4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101.sv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92.png"/><Relationship Id="rId25" Type="http://schemas.openxmlformats.org/officeDocument/2006/relationships/image" Target="../media/image33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100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3.png"/><Relationship Id="rId24" Type="http://schemas.openxmlformats.org/officeDocument/2006/relationships/image" Target="../media/image34.png"/><Relationship Id="rId5" Type="http://schemas.openxmlformats.org/officeDocument/2006/relationships/audio" Target="../media/media23.m4a"/><Relationship Id="rId15" Type="http://schemas.openxmlformats.org/officeDocument/2006/relationships/image" Target="../media/image35.png"/><Relationship Id="rId23" Type="http://schemas.openxmlformats.org/officeDocument/2006/relationships/image" Target="../media/image98.svg"/><Relationship Id="rId10" Type="http://schemas.openxmlformats.org/officeDocument/2006/relationships/image" Target="../media/image99.png"/><Relationship Id="rId19" Type="http://schemas.openxmlformats.org/officeDocument/2006/relationships/image" Target="../media/image8.png"/><Relationship Id="rId4" Type="http://schemas.microsoft.com/office/2007/relationships/media" Target="../media/media23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36.svg"/><Relationship Id="rId18" Type="http://schemas.openxmlformats.org/officeDocument/2006/relationships/image" Target="../media/image96.png"/><Relationship Id="rId3" Type="http://schemas.openxmlformats.org/officeDocument/2006/relationships/audio" Target="../media/media24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2.svg"/><Relationship Id="rId2" Type="http://schemas.microsoft.com/office/2007/relationships/media" Target="../media/media24.m4a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8.svg"/><Relationship Id="rId23" Type="http://schemas.openxmlformats.org/officeDocument/2006/relationships/image" Target="../media/image33.png"/><Relationship Id="rId10" Type="http://schemas.openxmlformats.org/officeDocument/2006/relationships/image" Target="../media/image94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102.png"/><Relationship Id="rId2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9.svg"/><Relationship Id="rId5" Type="http://schemas.openxmlformats.org/officeDocument/2006/relationships/image" Target="../media/image104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44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34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33.png"/><Relationship Id="rId2" Type="http://schemas.microsoft.com/office/2007/relationships/media" Target="../media/media3.m4a"/><Relationship Id="rId16" Type="http://schemas.openxmlformats.org/officeDocument/2006/relationships/image" Target="../media/image56.jpeg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audio" Target="../media/media4.m4a"/><Relationship Id="rId21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31.svg"/><Relationship Id="rId17" Type="http://schemas.openxmlformats.org/officeDocument/2006/relationships/image" Target="../media/image44.png"/><Relationship Id="rId25" Type="http://schemas.openxmlformats.org/officeDocument/2006/relationships/image" Target="../media/image34.png"/><Relationship Id="rId2" Type="http://schemas.microsoft.com/office/2007/relationships/media" Target="../media/media4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24" Type="http://schemas.openxmlformats.org/officeDocument/2006/relationships/image" Target="../media/image33.png"/><Relationship Id="rId5" Type="http://schemas.openxmlformats.org/officeDocument/2006/relationships/image" Target="../media/image1.png"/><Relationship Id="rId15" Type="http://schemas.openxmlformats.org/officeDocument/2006/relationships/image" Target="../media/image42.png"/><Relationship Id="rId23" Type="http://schemas.openxmlformats.org/officeDocument/2006/relationships/image" Target="../media/image59.sv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png"/><Relationship Id="rId14" Type="http://schemas.openxmlformats.org/officeDocument/2006/relationships/image" Target="../media/image41.svg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3" Type="http://schemas.openxmlformats.org/officeDocument/2006/relationships/audio" Target="../media/media5.m4a"/><Relationship Id="rId21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61.svg"/><Relationship Id="rId17" Type="http://schemas.openxmlformats.org/officeDocument/2006/relationships/image" Target="../media/image66.jpeg"/><Relationship Id="rId2" Type="http://schemas.microsoft.com/office/2007/relationships/media" Target="../media/media5.m4a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60.png"/><Relationship Id="rId5" Type="http://schemas.openxmlformats.org/officeDocument/2006/relationships/image" Target="../media/image1.png"/><Relationship Id="rId15" Type="http://schemas.openxmlformats.org/officeDocument/2006/relationships/image" Target="../media/image64.jpeg"/><Relationship Id="rId10" Type="http://schemas.openxmlformats.org/officeDocument/2006/relationships/image" Target="../media/image59.svg"/><Relationship Id="rId19" Type="http://schemas.openxmlformats.org/officeDocument/2006/relationships/image" Target="../media/image6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6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6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34.png"/><Relationship Id="rId3" Type="http://schemas.openxmlformats.org/officeDocument/2006/relationships/audio" Target="../media/media7.m4a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33.png"/><Relationship Id="rId2" Type="http://schemas.microsoft.com/office/2007/relationships/media" Target="../media/media7.m4a"/><Relationship Id="rId16" Type="http://schemas.openxmlformats.org/officeDocument/2006/relationships/image" Target="../media/image81.jpeg"/><Relationship Id="rId1" Type="http://schemas.openxmlformats.org/officeDocument/2006/relationships/tags" Target="../tags/tag5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4.jpeg"/><Relationship Id="rId14" Type="http://schemas.openxmlformats.org/officeDocument/2006/relationships/image" Target="../media/image79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svg"/><Relationship Id="rId1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85.svg"/><Relationship Id="rId12" Type="http://schemas.openxmlformats.org/officeDocument/2006/relationships/image" Target="../media/image30.png"/><Relationship Id="rId17" Type="http://schemas.openxmlformats.org/officeDocument/2006/relationships/image" Target="../media/image42.png"/><Relationship Id="rId25" Type="http://schemas.openxmlformats.org/officeDocument/2006/relationships/image" Target="../media/image34.png"/><Relationship Id="rId2" Type="http://schemas.openxmlformats.org/officeDocument/2006/relationships/audio" Target="../media/media8.m4a"/><Relationship Id="rId16" Type="http://schemas.openxmlformats.org/officeDocument/2006/relationships/image" Target="../media/image41.svg"/><Relationship Id="rId20" Type="http://schemas.openxmlformats.org/officeDocument/2006/relationships/image" Target="../media/image8.png"/><Relationship Id="rId1" Type="http://schemas.microsoft.com/office/2007/relationships/media" Target="../media/media8.m4a"/><Relationship Id="rId6" Type="http://schemas.openxmlformats.org/officeDocument/2006/relationships/image" Target="../media/image84.png"/><Relationship Id="rId11" Type="http://schemas.openxmlformats.org/officeDocument/2006/relationships/image" Target="../media/image38.svg"/><Relationship Id="rId24" Type="http://schemas.openxmlformats.org/officeDocument/2006/relationships/image" Target="../media/image33.png"/><Relationship Id="rId5" Type="http://schemas.openxmlformats.org/officeDocument/2006/relationships/image" Target="../media/image83.svg"/><Relationship Id="rId15" Type="http://schemas.openxmlformats.org/officeDocument/2006/relationships/image" Target="../media/image40.png"/><Relationship Id="rId23" Type="http://schemas.openxmlformats.org/officeDocument/2006/relationships/image" Target="../media/image7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82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6793">
            <a:off x="12571230" y="989646"/>
            <a:ext cx="1468530" cy="1855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06556">
            <a:off x="15363786" y="358303"/>
            <a:ext cx="2265234" cy="24689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3488">
            <a:off x="13337321" y="140195"/>
            <a:ext cx="1833877" cy="1407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680518" y="-1814793"/>
            <a:ext cx="8832860" cy="1065366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79712" y="831662"/>
            <a:ext cx="9884655" cy="6847910"/>
            <a:chOff x="0" y="0"/>
            <a:chExt cx="3403061" cy="235757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407273" cy="2357579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846499" y="9378857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95090" y="280484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706913" y="1659406"/>
            <a:ext cx="1223634" cy="125092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94178" y="8597701"/>
            <a:ext cx="1110597" cy="12390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2593237" y="957296"/>
            <a:ext cx="6989525" cy="1070884"/>
            <a:chOff x="0" y="0"/>
            <a:chExt cx="10944189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0944189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31676" y="162001"/>
              <a:ext cx="10680835" cy="1420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1"/>
                </a:lnSpc>
              </a:pPr>
              <a:r>
                <a:rPr lang="en-US" spc="339">
                  <a:solidFill>
                    <a:srgbClr val="000000"/>
                  </a:solidFill>
                  <a:latin typeface="Prompt Medium Bold"/>
                </a:rPr>
                <a:t>UỶ BAN NHÂN DÂN QUẬN LONG BIÊN</a:t>
              </a:r>
            </a:p>
            <a:p>
              <a:pPr algn="ctr">
                <a:lnSpc>
                  <a:spcPts val="3840"/>
                </a:lnSpc>
              </a:pPr>
              <a:r>
                <a:rPr lang="en-US" spc="360">
                  <a:solidFill>
                    <a:srgbClr val="000000"/>
                  </a:solidFill>
                  <a:latin typeface="Prompt Medium Bold"/>
                </a:rPr>
                <a:t>TRƯỜNG MẦM NON CHIM ÉN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70113" y="3764311"/>
            <a:ext cx="10806625" cy="4065756"/>
            <a:chOff x="0" y="-9525"/>
            <a:chExt cx="14408834" cy="5421007"/>
          </a:xfrm>
        </p:grpSpPr>
        <p:sp>
          <p:nvSpPr>
            <p:cNvPr id="43" name="TextBox 43"/>
            <p:cNvSpPr txBox="1"/>
            <p:nvPr/>
          </p:nvSpPr>
          <p:spPr>
            <a:xfrm>
              <a:off x="507440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77"/>
                </a:lnSpc>
                <a:spcBef>
                  <a:spcPct val="0"/>
                </a:spcBef>
              </a:pPr>
              <a:r>
                <a:rPr lang="en-US" sz="3231" b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 VỰC PHÁT TRIỂN NHẬN THỨC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89650"/>
              <a:ext cx="14408834" cy="4821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1"/>
                </a:lnSpc>
              </a:pPr>
              <a:r>
                <a:rPr lang="en-US" sz="2985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HOẠT ĐỘNG LÀM QUEN VỚI TOÁN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ĐỀ TÀI: DẠY TRẺ CÁCH XEM GIỜ ĐỒNG HỒ, 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 GIỜ ĐÚNG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LỨA TUỔI: MẪU GIÁO LỚN</a:t>
              </a:r>
            </a:p>
            <a:p>
              <a:pPr algn="ctr">
                <a:lnSpc>
                  <a:spcPts val="526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GIÁO VIÊN: VŨ HÀ TRANG</a:t>
              </a: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248219" y="2230647"/>
            <a:ext cx="1405768" cy="1316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314118" y="3429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11004439" y="6622061"/>
            <a:ext cx="4821604" cy="55588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14247170" y="8578624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3578904" y="8917104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7097D6-7264-4163-8AC6-0059FEF6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8EDDF-CE99-4AB1-AA4B-F854BC50356B}"/>
              </a:ext>
            </a:extLst>
          </p:cNvPr>
          <p:cNvSpPr txBox="1"/>
          <p:nvPr/>
        </p:nvSpPr>
        <p:spPr>
          <a:xfrm>
            <a:off x="8423435" y="4745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A95DA-45B2-4515-BA5E-A0FABCBEA776}"/>
              </a:ext>
            </a:extLst>
          </p:cNvPr>
          <p:cNvSpPr txBox="1"/>
          <p:nvPr/>
        </p:nvSpPr>
        <p:spPr>
          <a:xfrm>
            <a:off x="10940336" y="8092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14B66C-CE8D-4957-AC69-6B361C08A21E}"/>
              </a:ext>
            </a:extLst>
          </p:cNvPr>
          <p:cNvSpPr txBox="1"/>
          <p:nvPr/>
        </p:nvSpPr>
        <p:spPr>
          <a:xfrm>
            <a:off x="12699497" y="206841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99C369-2804-4888-A477-14CFF60DDF7B}"/>
              </a:ext>
            </a:extLst>
          </p:cNvPr>
          <p:cNvSpPr txBox="1"/>
          <p:nvPr/>
        </p:nvSpPr>
        <p:spPr>
          <a:xfrm>
            <a:off x="10971551" y="766581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C8AD5F-6404-41AF-A700-8857BE947F83}"/>
              </a:ext>
            </a:extLst>
          </p:cNvPr>
          <p:cNvSpPr txBox="1"/>
          <p:nvPr/>
        </p:nvSpPr>
        <p:spPr>
          <a:xfrm>
            <a:off x="12760616" y="65743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896323-95C3-48AC-B8A5-B7D357543833}"/>
              </a:ext>
            </a:extLst>
          </p:cNvPr>
          <p:cNvSpPr txBox="1"/>
          <p:nvPr/>
        </p:nvSpPr>
        <p:spPr>
          <a:xfrm>
            <a:off x="13465330" y="430027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A5041-081A-4324-B7FA-B3DB57117DB2}"/>
              </a:ext>
            </a:extLst>
          </p:cNvPr>
          <p:cNvSpPr txBox="1"/>
          <p:nvPr/>
        </p:nvSpPr>
        <p:spPr>
          <a:xfrm>
            <a:off x="8809108" y="84506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4988A8-B236-4985-AB01-AD531AB11141}"/>
              </a:ext>
            </a:extLst>
          </p:cNvPr>
          <p:cNvSpPr txBox="1"/>
          <p:nvPr/>
        </p:nvSpPr>
        <p:spPr>
          <a:xfrm>
            <a:off x="4530275" y="64694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F9C516-3A64-493A-B291-6F463E0BCDE9}"/>
              </a:ext>
            </a:extLst>
          </p:cNvPr>
          <p:cNvSpPr txBox="1"/>
          <p:nvPr/>
        </p:nvSpPr>
        <p:spPr>
          <a:xfrm>
            <a:off x="4321696" y="22479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B9463E-45AA-4B7E-8AD7-7982DF66E257}"/>
              </a:ext>
            </a:extLst>
          </p:cNvPr>
          <p:cNvSpPr txBox="1"/>
          <p:nvPr/>
        </p:nvSpPr>
        <p:spPr>
          <a:xfrm>
            <a:off x="6101678" y="82885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277A55-30BA-4D73-8E40-B93CF6E139A1}"/>
              </a:ext>
            </a:extLst>
          </p:cNvPr>
          <p:cNvSpPr txBox="1"/>
          <p:nvPr/>
        </p:nvSpPr>
        <p:spPr>
          <a:xfrm>
            <a:off x="3774778" y="45110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1C0FC2-88A8-4E9D-BB5D-9B5A00DD1617}"/>
              </a:ext>
            </a:extLst>
          </p:cNvPr>
          <p:cNvSpPr txBox="1"/>
          <p:nvPr/>
        </p:nvSpPr>
        <p:spPr>
          <a:xfrm>
            <a:off x="6323421" y="778597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0B7CA7A-C97B-4696-B570-0922EC02F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6"/>
    </mc:Choice>
    <mc:Fallback xmlns="">
      <p:transition spd="slow" advTm="2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4097000" y="434179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13408064" y="737689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0AAA8D-3D16-4254-BC20-A58C5736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DA06CC4-27B9-43FA-BB74-8CCA7F060BC1}"/>
              </a:ext>
            </a:extLst>
          </p:cNvPr>
          <p:cNvGrpSpPr/>
          <p:nvPr/>
        </p:nvGrpSpPr>
        <p:grpSpPr>
          <a:xfrm>
            <a:off x="3314700" y="391706"/>
            <a:ext cx="11901224" cy="96774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84CAB-C34B-4C27-81F2-8FA747D6EA29}"/>
                </a:ext>
              </a:extLst>
            </p:cNvPr>
            <p:cNvSpPr txBox="1"/>
            <p:nvPr/>
          </p:nvSpPr>
          <p:spPr>
            <a:xfrm>
              <a:off x="8710059" y="58773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6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D7A0AE-F828-4A7D-B588-CD408A32AA76}"/>
                </a:ext>
              </a:extLst>
            </p:cNvPr>
            <p:cNvSpPr txBox="1"/>
            <p:nvPr/>
          </p:nvSpPr>
          <p:spPr>
            <a:xfrm>
              <a:off x="3774778" y="45110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9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3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E64429-2FAD-4E78-A36E-D396258835BF}"/>
                </a:ext>
              </a:extLst>
            </p:cNvPr>
            <p:cNvSpPr txBox="1"/>
            <p:nvPr/>
          </p:nvSpPr>
          <p:spPr>
            <a:xfrm>
              <a:off x="6412744" y="774168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7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8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5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49D9E0-2A95-46D8-B7A7-271D52FB4011}"/>
                </a:ext>
              </a:extLst>
            </p:cNvPr>
            <p:cNvSpPr txBox="1"/>
            <p:nvPr/>
          </p:nvSpPr>
          <p:spPr>
            <a:xfrm>
              <a:off x="12766783" y="634820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4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AA17CA6-558B-47D8-9504-B471920B8800}"/>
                </a:ext>
              </a:extLst>
            </p:cNvPr>
            <p:cNvSpPr txBox="1"/>
            <p:nvPr/>
          </p:nvSpPr>
          <p:spPr>
            <a:xfrm>
              <a:off x="12840544" y="2180223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175AB8-E07B-4B88-95B6-F67E7F3D113E}"/>
                </a:ext>
              </a:extLst>
            </p:cNvPr>
            <p:cNvSpPr txBox="1"/>
            <p:nvPr/>
          </p:nvSpPr>
          <p:spPr>
            <a:xfrm>
              <a:off x="11251303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6235D83-5A6A-49ED-B663-3875CE61BF2E}"/>
                </a:ext>
              </a:extLst>
            </p:cNvPr>
            <p:cNvSpPr txBox="1"/>
            <p:nvPr/>
          </p:nvSpPr>
          <p:spPr>
            <a:xfrm>
              <a:off x="6455095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0B5E81-BF6A-43A1-8185-4120F7220BF9}"/>
                </a:ext>
              </a:extLst>
            </p:cNvPr>
            <p:cNvSpPr txBox="1"/>
            <p:nvPr/>
          </p:nvSpPr>
          <p:spPr>
            <a:xfrm>
              <a:off x="4576465" y="232008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10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A5B390A-418F-4157-B8EF-14212FA35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  <p:pic>
        <p:nvPicPr>
          <p:cNvPr id="71" name="Picture 15">
            <a:extLst>
              <a:ext uri="{FF2B5EF4-FFF2-40B4-BE49-F238E27FC236}">
                <a16:creationId xmlns:a16="http://schemas.microsoft.com/office/drawing/2014/main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:a16="http://schemas.microsoft.com/office/drawing/2014/main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74730" y="8319362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2052404" y="5370152"/>
            <a:ext cx="5632250" cy="4677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390048" y="7191005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236322" y="7507256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CE2FB-E940-4FC9-9DF0-637D0617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:a16="http://schemas.microsoft.com/office/drawing/2014/main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:a16="http://schemas.microsoft.com/office/drawing/2014/main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B35FC-21E7-48AE-9B73-6FBC202341F2}"/>
              </a:ext>
            </a:extLst>
          </p:cNvPr>
          <p:cNvGrpSpPr/>
          <p:nvPr/>
        </p:nvGrpSpPr>
        <p:grpSpPr>
          <a:xfrm>
            <a:off x="-679231" y="-321594"/>
            <a:ext cx="5057946" cy="3141546"/>
            <a:chOff x="-482374" y="-305070"/>
            <a:chExt cx="5057946" cy="3141546"/>
          </a:xfrm>
        </p:grpSpPr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49BB9543-E69F-4086-BD1B-04E746D8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1000" y="-305070"/>
              <a:ext cx="3209753" cy="3141546"/>
            </a:xfrm>
            <a:prstGeom prst="rect">
              <a:avLst/>
            </a:prstGeom>
          </p:spPr>
        </p:pic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E6221FE1-49AA-4160-AFA0-57EBB0637C8C}"/>
                </a:ext>
              </a:extLst>
            </p:cNvPr>
            <p:cNvSpPr txBox="1"/>
            <p:nvPr/>
          </p:nvSpPr>
          <p:spPr>
            <a:xfrm rot="21288608">
              <a:off x="-482374" y="1253075"/>
              <a:ext cx="5057946" cy="1357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HƯỚNG DẪN</a:t>
              </a:r>
            </a:p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XEM GIỜ ĐÚNG</a:t>
              </a:r>
            </a:p>
          </p:txBody>
        </p:sp>
      </p:grpSp>
      <p:pic>
        <p:nvPicPr>
          <p:cNvPr id="26" name="Audio 6">
            <a:hlinkClick r:id="" action="ppaction://media"/>
            <a:extLst>
              <a:ext uri="{FF2B5EF4-FFF2-40B4-BE49-F238E27FC236}">
                <a16:creationId xmlns:a16="http://schemas.microsoft.com/office/drawing/2014/main" id="{5AFB59CB-4B0E-4A63-8559-DBB082A6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369CE-5A97-4A63-A71D-DE0CFA38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96" y="152400"/>
            <a:ext cx="1358490" cy="1358490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07B897AB-9910-4E3A-8893-500D04E3D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E6655EAD-3013-4632-A879-D1EB06DB3A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85472" y="8305695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276846" y="1606661"/>
            <a:ext cx="14397790" cy="7280366"/>
            <a:chOff x="0" y="0"/>
            <a:chExt cx="19197054" cy="97071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197054" cy="87826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235464" y="7430840"/>
              <a:ext cx="2726125" cy="227631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70868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6479267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13171" y="7268778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799852" y="3552298"/>
            <a:ext cx="13351778" cy="292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 charset="0"/>
                <a:cs typeface="Baloo" charset="0"/>
              </a:rPr>
              <a:t>1 NGÀY CÓ 24 GIỜ -</a:t>
            </a:r>
          </a:p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/>
              </a:rPr>
              <a:t>ĐỒNG HỒ QUAY 2 VÒNG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953689" y="7346213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1DCAFEC-200C-40D8-80C2-27E82089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1637B2-E5B4-44C2-994A-30B3F786E2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190500"/>
            <a:ext cx="11780938" cy="990973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flipH="1">
            <a:off x="9194925" y="1675164"/>
            <a:ext cx="213124" cy="37097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 rot="16200000">
            <a:off x="7428072" y="4739353"/>
            <a:ext cx="3746831" cy="869954"/>
            <a:chOff x="8542927" y="4503333"/>
            <a:chExt cx="3746831" cy="925251"/>
          </a:xfrm>
        </p:grpSpPr>
        <p:sp>
          <p:nvSpPr>
            <p:cNvPr id="43" name="Right Arrow 42"/>
            <p:cNvSpPr/>
            <p:nvPr/>
          </p:nvSpPr>
          <p:spPr>
            <a:xfrm>
              <a:off x="10165449" y="4503333"/>
              <a:ext cx="2124309" cy="925251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2927" y="4618206"/>
              <a:ext cx="2017137" cy="489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Flowchart: Connector 38"/>
          <p:cNvSpPr/>
          <p:nvPr/>
        </p:nvSpPr>
        <p:spPr>
          <a:xfrm>
            <a:off x="8915201" y="4847103"/>
            <a:ext cx="772572" cy="668992"/>
          </a:xfrm>
          <a:prstGeom prst="flowChartConnector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65480C-4FE2-4A2D-9CC1-76D348902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F55954-E686-4CFC-A41B-6D95B8973598}"/>
              </a:ext>
            </a:extLst>
          </p:cNvPr>
          <p:cNvSpPr txBox="1"/>
          <p:nvPr/>
        </p:nvSpPr>
        <p:spPr>
          <a:xfrm>
            <a:off x="8497893" y="17046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9C3BFE-F5B5-46B8-B298-974E39D135D3}"/>
              </a:ext>
            </a:extLst>
          </p:cNvPr>
          <p:cNvSpPr txBox="1"/>
          <p:nvPr/>
        </p:nvSpPr>
        <p:spPr>
          <a:xfrm>
            <a:off x="8837756" y="82921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77F11-7A7E-4ED8-B3C7-1E8570F6ADF2}"/>
              </a:ext>
            </a:extLst>
          </p:cNvPr>
          <p:cNvSpPr txBox="1"/>
          <p:nvPr/>
        </p:nvSpPr>
        <p:spPr>
          <a:xfrm>
            <a:off x="11055099" y="71203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57724-D2B7-4A6D-AF2B-C5BD0DAC8D39}"/>
              </a:ext>
            </a:extLst>
          </p:cNvPr>
          <p:cNvSpPr txBox="1"/>
          <p:nvPr/>
        </p:nvSpPr>
        <p:spPr>
          <a:xfrm>
            <a:off x="6213453" y="73220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6424D9-1F25-4082-A9D5-506283E7B047}"/>
              </a:ext>
            </a:extLst>
          </p:cNvPr>
          <p:cNvSpPr txBox="1"/>
          <p:nvPr/>
        </p:nvSpPr>
        <p:spPr>
          <a:xfrm>
            <a:off x="11175265" y="76581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33D03-EB84-4833-85E9-638257C02DC6}"/>
              </a:ext>
            </a:extLst>
          </p:cNvPr>
          <p:cNvSpPr txBox="1"/>
          <p:nvPr/>
        </p:nvSpPr>
        <p:spPr>
          <a:xfrm>
            <a:off x="12874381" y="638455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B2E2FA-0D08-4F6D-82DB-99F426B8C891}"/>
              </a:ext>
            </a:extLst>
          </p:cNvPr>
          <p:cNvSpPr txBox="1"/>
          <p:nvPr/>
        </p:nvSpPr>
        <p:spPr>
          <a:xfrm>
            <a:off x="3683620" y="406227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2D5AD2-2D8F-400B-B933-0173647A0312}"/>
              </a:ext>
            </a:extLst>
          </p:cNvPr>
          <p:cNvSpPr txBox="1"/>
          <p:nvPr/>
        </p:nvSpPr>
        <p:spPr>
          <a:xfrm>
            <a:off x="13908156" y="427319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2D899E-6C88-4938-9FF2-EC0E6FB7EECF}"/>
              </a:ext>
            </a:extLst>
          </p:cNvPr>
          <p:cNvSpPr txBox="1"/>
          <p:nvPr/>
        </p:nvSpPr>
        <p:spPr>
          <a:xfrm>
            <a:off x="12991126" y="230186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A7AE54-DDDC-4A28-9CC0-A63FACC233B7}"/>
              </a:ext>
            </a:extLst>
          </p:cNvPr>
          <p:cNvSpPr txBox="1"/>
          <p:nvPr/>
        </p:nvSpPr>
        <p:spPr>
          <a:xfrm>
            <a:off x="4596825" y="202460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60B764-9F39-4108-9D44-DFFA4E96942B}"/>
              </a:ext>
            </a:extLst>
          </p:cNvPr>
          <p:cNvSpPr txBox="1"/>
          <p:nvPr/>
        </p:nvSpPr>
        <p:spPr>
          <a:xfrm>
            <a:off x="4805876" y="64929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D11A47-F200-49DA-8105-AFCDA5B6A4F7}"/>
              </a:ext>
            </a:extLst>
          </p:cNvPr>
          <p:cNvSpPr txBox="1"/>
          <p:nvPr/>
        </p:nvSpPr>
        <p:spPr>
          <a:xfrm>
            <a:off x="6658079" y="798513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DAE72AD-2902-4E5E-BB44-8575BE7BA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CCADD7C4-4EDB-4CDB-B608-5FADF764FA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419A00C-E10E-4DF3-BFEB-D269940682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131252" y="452693"/>
            <a:ext cx="1696614" cy="184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1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0126" y="1538501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04393" y="4265331"/>
            <a:ext cx="1203024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800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6D6E33-CC99-41C2-9D16-6BFF4D4722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2" y="144456"/>
            <a:ext cx="1479384" cy="1479384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E098853-6EC2-4069-B5F4-D54D7077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574792" y="322556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222491" y="1966432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03273" y="5943600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478623" y="5940137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E7F820-EB83-439A-8CF8-5425930C6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2" y="192354"/>
            <a:ext cx="1479384" cy="147938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CCA38B-2FFC-4393-99E7-8D178388B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12841" y="2439365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523483" y="2229820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69595" y="3983087"/>
            <a:ext cx="24481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24450" y="3977273"/>
            <a:ext cx="29770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11500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46666" y="4220170"/>
            <a:ext cx="4748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atin typeface="Akronism" pitchFamily="2" charset="0"/>
              </a:rPr>
              <a:t>:</a:t>
            </a:r>
          </a:p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42EC4B-FC37-4446-99B0-B026F64F11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3" y="187141"/>
            <a:ext cx="1479384" cy="147938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1EC5A95-EEE6-4EB3-B29D-604BDE8A0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15174" y="2388503"/>
            <a:ext cx="4071481" cy="6412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10725" y="7813606"/>
            <a:ext cx="2148676" cy="2377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59925" y="8104754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265496" y="8526770"/>
            <a:ext cx="5057946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47779" y="3904975"/>
            <a:ext cx="7678127" cy="389756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585512" y="4095308"/>
            <a:ext cx="7202660" cy="351690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0844" y="3816870"/>
            <a:ext cx="7678127" cy="3897568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981628" y="3971008"/>
            <a:ext cx="7202660" cy="3516902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4566867" y="622680"/>
            <a:ext cx="9983121" cy="3058433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4760939" y="596568"/>
            <a:ext cx="941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872513" y="8114231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1278084" y="8522542"/>
            <a:ext cx="505794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F49599E-EBD4-4674-BBAF-C8554DDCDC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AAA909-FF2D-455B-A23F-247C2B1C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9488" y="1028700"/>
            <a:ext cx="8711982" cy="818926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68109" y="2084390"/>
            <a:ext cx="513109" cy="6494051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7447" y="839030"/>
            <a:ext cx="1267542" cy="12453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0859">
            <a:off x="4640384" y="8674943"/>
            <a:ext cx="2033947" cy="528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18271" y="925716"/>
            <a:ext cx="3066494" cy="105410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1785" y="2281077"/>
            <a:ext cx="10319920" cy="605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439400" y="1452769"/>
            <a:ext cx="7086600" cy="6599396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137F44-0423-4A0C-A73E-58C5188B04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6829" y="213123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5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1B7D70-E3E8-4D8C-BE25-4CF6BFB79D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78A50CA-7A0E-40AB-870F-A3FC43E4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8190759" y="561100"/>
            <a:ext cx="9524115" cy="2320318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8397333" y="885338"/>
            <a:ext cx="91109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12508239" y="2959959"/>
            <a:ext cx="4560561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1. 10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12508238" y="5002525"/>
            <a:ext cx="4560561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2. 6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2508239" y="7113012"/>
            <a:ext cx="4560561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38" y="7090004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9" y="494777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061" y="2571676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7F35E-7130-4A04-9D3B-45429D6982DB}"/>
              </a:ext>
            </a:extLst>
          </p:cNvPr>
          <p:cNvGrpSpPr/>
          <p:nvPr/>
        </p:nvGrpSpPr>
        <p:grpSpPr>
          <a:xfrm>
            <a:off x="697190" y="1165848"/>
            <a:ext cx="7723807" cy="7673354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3" name="Picture 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5" name="Picture 2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1D42F2-8489-4EDA-A34A-EE24A66412CC}"/>
                </a:ext>
              </a:extLst>
            </p:cNvPr>
            <p:cNvSpPr txBox="1"/>
            <p:nvPr/>
          </p:nvSpPr>
          <p:spPr>
            <a:xfrm>
              <a:off x="4058826" y="1456632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C992E0-8A7C-43BE-B12E-84E31C258987}"/>
                </a:ext>
              </a:extLst>
            </p:cNvPr>
            <p:cNvSpPr txBox="1"/>
            <p:nvPr/>
          </p:nvSpPr>
          <p:spPr>
            <a:xfrm>
              <a:off x="2484812" y="1865755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89C835-0CFF-47B7-9FEA-CC046A7BDA8C}"/>
                </a:ext>
              </a:extLst>
            </p:cNvPr>
            <p:cNvSpPr txBox="1"/>
            <p:nvPr/>
          </p:nvSpPr>
          <p:spPr>
            <a:xfrm>
              <a:off x="2882133" y="705126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:a16="http://schemas.microsoft.com/office/drawing/2014/main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5441" y="8455660"/>
            <a:ext cx="1554282" cy="169404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04BDA2A-CB64-4FD5-8EEA-B25DD81EA598}"/>
              </a:ext>
            </a:extLst>
          </p:cNvPr>
          <p:cNvGrpSpPr/>
          <p:nvPr/>
        </p:nvGrpSpPr>
        <p:grpSpPr>
          <a:xfrm rot="18479862">
            <a:off x="15945098" y="8182107"/>
            <a:ext cx="2629293" cy="2574532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:a16="http://schemas.microsoft.com/office/drawing/2014/main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:a16="http://schemas.microsoft.com/office/drawing/2014/main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261EC27-95E2-48E8-87D2-918DDC3C73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BC4CB6-A06A-4050-BD33-5E5C3EEAF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3"/>
    </mc:Choice>
    <mc:Fallback xmlns="">
      <p:transition spd="slow" advTm="3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791061" y="8226512"/>
            <a:ext cx="1658645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903025" y="8226512"/>
            <a:ext cx="163396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669801" y="8374730"/>
            <a:ext cx="1619383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340" y="815263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52" y="8078293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4" y="7981450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88497" y="198721"/>
            <a:ext cx="9808504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070152" y="525800"/>
            <a:ext cx="1203024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3A6EA992-9D8B-4BD8-AA93-E1C7039517AA}"/>
              </a:ext>
            </a:extLst>
          </p:cNvPr>
          <p:cNvGrpSpPr/>
          <p:nvPr/>
        </p:nvGrpSpPr>
        <p:grpSpPr>
          <a:xfrm>
            <a:off x="1207206" y="3613271"/>
            <a:ext cx="4826353" cy="4211257"/>
            <a:chOff x="727321" y="1157014"/>
            <a:chExt cx="7723807" cy="7673354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:a16="http://schemas.microsoft.com/office/drawing/2014/main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:a16="http://schemas.microsoft.com/office/drawing/2014/main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:a16="http://schemas.microsoft.com/office/drawing/2014/main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231" name="Picture 2">
                  <a:extLst>
                    <a:ext uri="{FF2B5EF4-FFF2-40B4-BE49-F238E27FC236}">
                      <a16:creationId xmlns:a16="http://schemas.microsoft.com/office/drawing/2014/main" id="{784BADDF-C5BF-44C6-9143-4ADB21DAB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32" name="Picture 2">
                  <a:extLst>
                    <a:ext uri="{FF2B5EF4-FFF2-40B4-BE49-F238E27FC236}">
                      <a16:creationId xmlns:a16="http://schemas.microsoft.com/office/drawing/2014/main" id="{4CBE272D-5432-4898-8B5D-B71D889E2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:a16="http://schemas.microsoft.com/office/drawing/2014/main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:a16="http://schemas.microsoft.com/office/drawing/2014/main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C9464260-8376-4EED-93DC-305FD78E52C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4BAD2BA-16D9-4F77-8346-8D01ADAB7FC0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977D8AA-B7B7-4873-9E74-6CC734CE6166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3E9DB16C-5A1A-4AC5-92D5-A037E0FE804A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4A1413D0-775F-41F0-9ECA-E00244874337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BB7CBB-23F8-4FE6-AB17-8EDB15D69C74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C992FC49-DB73-484F-9CB2-7EB2B6DF8682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F3EA5D9-2250-4EB4-B051-F77E05900EF0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FAD8BDA-1CA3-42E0-81AA-E2D0F1E3E775}"/>
              </a:ext>
            </a:extLst>
          </p:cNvPr>
          <p:cNvGrpSpPr/>
          <p:nvPr/>
        </p:nvGrpSpPr>
        <p:grpSpPr>
          <a:xfrm>
            <a:off x="7071419" y="3503508"/>
            <a:ext cx="4826353" cy="4211257"/>
            <a:chOff x="727321" y="1157014"/>
            <a:chExt cx="7723807" cy="7673354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:a16="http://schemas.microsoft.com/office/drawing/2014/main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:a16="http://schemas.microsoft.com/office/drawing/2014/main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:a16="http://schemas.microsoft.com/office/drawing/2014/main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5915459"/>
                <a:chOff x="7496742" y="492331"/>
                <a:chExt cx="5942577" cy="8453800"/>
              </a:xfrm>
            </p:grpSpPr>
            <p:pic>
              <p:nvPicPr>
                <p:cNvPr id="256" name="Picture 2">
                  <a:extLst>
                    <a:ext uri="{FF2B5EF4-FFF2-40B4-BE49-F238E27FC236}">
                      <a16:creationId xmlns:a16="http://schemas.microsoft.com/office/drawing/2014/main" id="{E4051CA8-1F6C-4B76-BC86-96B812FD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57" name="Picture 2">
                  <a:extLst>
                    <a:ext uri="{FF2B5EF4-FFF2-40B4-BE49-F238E27FC236}">
                      <a16:creationId xmlns:a16="http://schemas.microsoft.com/office/drawing/2014/main" id="{BEAFBBAA-9553-4F6E-AA9D-E81890B19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:a16="http://schemas.microsoft.com/office/drawing/2014/main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:a16="http://schemas.microsoft.com/office/drawing/2014/main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3D235AE-5D28-4BBE-A006-65FEEE091912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4377B71-A6F6-444B-992B-9C52F21A1B7D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4C4F368E-3902-4233-92C1-9614AD68C971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FE13DC2A-113B-45B6-89CB-6CC08D6CB575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7D97BF4-9A9A-4952-877D-02FD50A97B7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7ED7E77B-D90F-4604-A0C0-925510C9FE8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9D75B012-0F8E-4232-9A0A-1E9D1D731C66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AEF7EC82-985E-4107-A7EE-3EAD893D9878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C009C2A-30AF-47A1-9D36-8CB7792FD040}"/>
              </a:ext>
            </a:extLst>
          </p:cNvPr>
          <p:cNvGrpSpPr/>
          <p:nvPr/>
        </p:nvGrpSpPr>
        <p:grpSpPr>
          <a:xfrm>
            <a:off x="13066315" y="3647845"/>
            <a:ext cx="4826353" cy="4211257"/>
            <a:chOff x="727321" y="1157014"/>
            <a:chExt cx="7723807" cy="7673354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:a16="http://schemas.microsoft.com/office/drawing/2014/main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:a16="http://schemas.microsoft.com/office/drawing/2014/main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:a16="http://schemas.microsoft.com/office/drawing/2014/main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1424483"/>
                <a:ext cx="4757837" cy="3736724"/>
                <a:chOff x="6028896" y="492331"/>
                <a:chExt cx="7410423" cy="5340164"/>
              </a:xfrm>
            </p:grpSpPr>
            <p:pic>
              <p:nvPicPr>
                <p:cNvPr id="281" name="Picture 2">
                  <a:extLst>
                    <a:ext uri="{FF2B5EF4-FFF2-40B4-BE49-F238E27FC236}">
                      <a16:creationId xmlns:a16="http://schemas.microsoft.com/office/drawing/2014/main" id="{C2545210-1BFA-4655-BC49-4B8558E0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82" name="Picture 2">
                  <a:extLst>
                    <a:ext uri="{FF2B5EF4-FFF2-40B4-BE49-F238E27FC236}">
                      <a16:creationId xmlns:a16="http://schemas.microsoft.com/office/drawing/2014/main" id="{4EB32B10-7C77-4385-AE32-0F5674F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:a16="http://schemas.microsoft.com/office/drawing/2014/main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:a16="http://schemas.microsoft.com/office/drawing/2014/main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C6D9AC0-78D3-4E83-8AB3-3BB72B96864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46FF516-E28F-4F61-9630-5ABA6295D7AE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3078208-25D9-421F-90FA-3E9FFA164DED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232FFC8A-2D02-4191-BBE7-8057EF28EE1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5A31F0C9-7981-42DB-8E80-E824B3D916D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4B50948-8845-43AF-BEE6-32C924DCF038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13537786-0225-442F-AA08-EBC0DE03CECA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:a16="http://schemas.microsoft.com/office/drawing/2014/main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0260080">
            <a:off x="16178673" y="420066"/>
            <a:ext cx="1407717" cy="1534297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DEB00AF-2615-44D9-9C98-DE5F5E81385B}"/>
              </a:ext>
            </a:extLst>
          </p:cNvPr>
          <p:cNvGrpSpPr/>
          <p:nvPr/>
        </p:nvGrpSpPr>
        <p:grpSpPr>
          <a:xfrm rot="18839916">
            <a:off x="16503823" y="8723105"/>
            <a:ext cx="1992245" cy="1729648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:a16="http://schemas.microsoft.com/office/drawing/2014/main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:a16="http://schemas.microsoft.com/office/drawing/2014/main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6DF654-F31F-413B-9E5C-FEB16C8054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88D935-4C26-47AF-ACEF-5E977B7074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9"/>
    </mc:Choice>
    <mc:Fallback xmlns="">
      <p:transition spd="slow" advTm="5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670881" y="7296408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618361" y="7182463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395624" y="7182462"/>
            <a:ext cx="161938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767" y="705848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88" y="714819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2" y="7169224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7580" y="198721"/>
            <a:ext cx="11641873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890711" y="618133"/>
            <a:ext cx="11314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86651" y="3660956"/>
            <a:ext cx="5308542" cy="290260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107296" y="3829310"/>
            <a:ext cx="4867252" cy="251740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781072" y="3660956"/>
            <a:ext cx="5308542" cy="290260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2551045" y="3636710"/>
            <a:ext cx="5308542" cy="2902605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7001717" y="3825846"/>
            <a:ext cx="4867252" cy="2517406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2795287" y="3815455"/>
            <a:ext cx="4867252" cy="2517406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476216">
            <a:off x="15666343" y="398159"/>
            <a:ext cx="1806478" cy="19689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6A65D1-0230-4121-B36B-58403CCE0142}"/>
              </a:ext>
            </a:extLst>
          </p:cNvPr>
          <p:cNvGrpSpPr/>
          <p:nvPr/>
        </p:nvGrpSpPr>
        <p:grpSpPr>
          <a:xfrm>
            <a:off x="90289" y="8599884"/>
            <a:ext cx="1592723" cy="2445641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699197" y="8224134"/>
            <a:ext cx="1592723" cy="2445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42B90A-E39E-4CD0-AC6D-09B8EEFED6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7E084A-FA4D-460D-9489-C57276731B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"/>
    </mc:Choice>
    <mc:Fallback xmlns="">
      <p:transition spd="slow" advTm="2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9690068" y="3745380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9714750" y="6961947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5" y="6751851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48" y="3590278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1637" y="190500"/>
            <a:ext cx="9808504" cy="1887282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4604442" y="525800"/>
            <a:ext cx="933432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SỐ?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76392" y="1646145"/>
            <a:ext cx="1006749" cy="863273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12075759" y="2857807"/>
            <a:ext cx="4488905" cy="2422204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00911" y="3090181"/>
            <a:ext cx="4038600" cy="194828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2172720" y="6357970"/>
            <a:ext cx="4488905" cy="2422204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12397872" y="6627598"/>
            <a:ext cx="4038600" cy="1948282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409E1D-A93D-43E9-88CD-D5495CE4295A}"/>
              </a:ext>
            </a:extLst>
          </p:cNvPr>
          <p:cNvGrpSpPr/>
          <p:nvPr/>
        </p:nvGrpSpPr>
        <p:grpSpPr>
          <a:xfrm>
            <a:off x="1223120" y="2431091"/>
            <a:ext cx="5776554" cy="5411446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:a16="http://schemas.microsoft.com/office/drawing/2014/main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:a16="http://schemas.microsoft.com/office/drawing/2014/main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:a16="http://schemas.microsoft.com/office/drawing/2014/main" id="{9D2DB495-3E55-469D-9DBE-B9CEDEB010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:a16="http://schemas.microsoft.com/office/drawing/2014/main" id="{D696C3F5-B405-428A-BD58-188041342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:a16="http://schemas.microsoft.com/office/drawing/2014/main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CC30EB2-D518-4119-A6CF-8558F8E5415F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A3A8CB-22E5-490E-83AA-F31F20DF3AB5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29F3C-9A27-4645-A063-47C0E4C38661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721581-414D-4F2C-9CF4-EED305D4AD1C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604DAA-B1A4-43EA-ABC8-B2A98BCB9C5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B256B1-C2A3-412B-A7F7-8E5C7CF27EB0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DCFDBF-A377-4969-B935-1068A454BC2F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D94958-17D7-4696-8E2F-AD6C39679667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22F602-E1B6-4814-9F1F-B292F55DA809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:a16="http://schemas.microsoft.com/office/drawing/2014/main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280283">
            <a:off x="16436472" y="358650"/>
            <a:ext cx="1531523" cy="1669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B26450-6121-437A-AB3C-A52D4199A90D}"/>
              </a:ext>
            </a:extLst>
          </p:cNvPr>
          <p:cNvGrpSpPr/>
          <p:nvPr/>
        </p:nvGrpSpPr>
        <p:grpSpPr>
          <a:xfrm>
            <a:off x="-206557" y="8147335"/>
            <a:ext cx="2629293" cy="2574532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:a16="http://schemas.microsoft.com/office/drawing/2014/main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BEB2D5-0076-4B6F-92B2-4702B7CB0004}"/>
              </a:ext>
            </a:extLst>
          </p:cNvPr>
          <p:cNvGrpSpPr/>
          <p:nvPr/>
        </p:nvGrpSpPr>
        <p:grpSpPr>
          <a:xfrm>
            <a:off x="16647158" y="8690083"/>
            <a:ext cx="1449487" cy="1617927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:a16="http://schemas.microsoft.com/office/drawing/2014/main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:a16="http://schemas.microsoft.com/office/drawing/2014/main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A8DBEB0C-4BCE-4D1F-98B5-4F0A966650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8" y="236288"/>
            <a:ext cx="1479384" cy="14793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4E1C7C-53A6-4788-BD02-7A40AA50D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30914" y="5234335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591376" y="108287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67058">
            <a:off x="4049850" y="-1298271"/>
            <a:ext cx="10188301" cy="117613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19237" y="3528740"/>
            <a:ext cx="1111167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CÁC CON Ở NHỮNG GIỜ HỌC TIẾP THEO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2404" y="931245"/>
            <a:ext cx="1718510" cy="18716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43910"/>
            <a:ext cx="1130741" cy="1429057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682750" y="8082103"/>
            <a:ext cx="1588230" cy="188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674449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01117-B0C9-4BDD-918E-00E5F9BB85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40873" y="7136068"/>
            <a:ext cx="2547127" cy="2818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9840505" y="5179117"/>
            <a:ext cx="5715000" cy="381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2763981" y="5135317"/>
            <a:ext cx="5029200" cy="372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1315855" y="939153"/>
            <a:ext cx="4768583" cy="3575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6498730" y="617484"/>
            <a:ext cx="5185957" cy="35880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12419078" y="1083970"/>
            <a:ext cx="4800600" cy="374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2684960" y="4156540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650318" y="418727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78337" y="3866947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12698622" y="4384235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4057956" y="8642778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10677392" y="8779173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6438943" y="3965128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11466470" y="436598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2998225" y="8714865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9617660" y="8901472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84F144-1034-4D80-A3E3-2723E7FBD9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381942" y="1028700"/>
            <a:ext cx="9524115" cy="4815950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6791" y="1468193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335267"/>
            <a:ext cx="1489798" cy="13868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603612"/>
            <a:ext cx="750119" cy="6423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6862" y="7228059"/>
            <a:ext cx="2496292" cy="2720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28880" y="2131307"/>
            <a:ext cx="12030240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16244371" y="7403671"/>
            <a:ext cx="1874892" cy="23695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169963" y="4657491"/>
            <a:ext cx="4423959" cy="298416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52969" y="6055443"/>
            <a:ext cx="5057946" cy="74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5542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31274" y="4657491"/>
            <a:ext cx="4423959" cy="29841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340790" y="5968475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593922" y="6917437"/>
            <a:ext cx="4423959" cy="298416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910915" y="8245961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436D83-5249-4EE4-BFCF-724411BAC0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8232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0796" y="622680"/>
            <a:ext cx="3738696" cy="25219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95192" y="8531106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529852" y="9562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55057" y="3144600"/>
            <a:ext cx="3388034" cy="3388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2439" b="2439"/>
          <a:stretch>
            <a:fillRect/>
          </a:stretch>
        </p:blipFill>
        <p:spPr>
          <a:xfrm>
            <a:off x="1855057" y="6919754"/>
            <a:ext cx="3388034" cy="32227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55838" y="559671"/>
            <a:ext cx="3738696" cy="2521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56423" y="6818787"/>
            <a:ext cx="3323671" cy="33236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3350" y="3081590"/>
            <a:ext cx="3323671" cy="33236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11285" y="559671"/>
            <a:ext cx="3738696" cy="2521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095199" y="3081591"/>
            <a:ext cx="3323671" cy="33236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151197" y="6818787"/>
            <a:ext cx="3267673" cy="32676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57197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2239" y="1646785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64088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17B72A-E713-441C-A5B0-FACE472A5B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0390" y="1709405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7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SỰ ĐA DẠNG </a:t>
            </a:r>
          </a:p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CỦA ĐỒNG HỒ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656393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3CFE6BD-5A03-49D2-8736-E995EE8F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B9F605-A745-4897-B100-8275245A94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90500"/>
            <a:ext cx="16306800" cy="9906000"/>
          </a:xfrm>
          <a:prstGeom prst="ellipse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887691" y="5016211"/>
            <a:ext cx="2438400" cy="923059"/>
          </a:xfrm>
          <a:prstGeom prst="rightArrow">
            <a:avLst/>
          </a:prstGeom>
          <a:solidFill>
            <a:srgbClr val="FB113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7326457" y="3812597"/>
            <a:ext cx="3357995" cy="533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8690265" y="5126182"/>
            <a:ext cx="685800" cy="70311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Administrator\Downloads\72d36ec427007b1a4018441a5f51873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0CEBA"/>
              </a:clrFrom>
              <a:clrTo>
                <a:srgbClr val="E0C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406182"/>
            <a:ext cx="1868487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19b02fb9a9413e4b3fea1f949b321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923672"/>
            <a:ext cx="1857250" cy="18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80" y="40792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ccf23c6cbf1bc456fabe031c6e973be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FEDF0"/>
              </a:clrFrom>
              <a:clrTo>
                <a:srgbClr val="EFED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3646" b="10514"/>
          <a:stretch/>
        </p:blipFill>
        <p:spPr bwMode="auto">
          <a:xfrm>
            <a:off x="13336923" y="1931262"/>
            <a:ext cx="2224795" cy="18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469a03999bdabca303bb403cf9bbcf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"/>
          <a:stretch/>
        </p:blipFill>
        <p:spPr bwMode="auto">
          <a:xfrm>
            <a:off x="8169133" y="7898775"/>
            <a:ext cx="2210541" cy="21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6279cc4378d195d4f734291432b844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25" r="4146" b="5424"/>
          <a:stretch/>
        </p:blipFill>
        <p:spPr bwMode="auto">
          <a:xfrm>
            <a:off x="10833663" y="7146783"/>
            <a:ext cx="2287923" cy="22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istrator\Downloads\đồng hồ thời trang (1)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456" r="6981" b="-8960"/>
          <a:stretch/>
        </p:blipFill>
        <p:spPr bwMode="auto">
          <a:xfrm>
            <a:off x="1295400" y="4285541"/>
            <a:ext cx="2370291" cy="2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Downloads\ĐỒNG-HỒ-LED-ĐỂ-BÀN-HÌNH-CHỮ-NHẬT-BÁO-THỨC-ĐẸP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40" b="13795"/>
          <a:stretch/>
        </p:blipFill>
        <p:spPr bwMode="auto">
          <a:xfrm>
            <a:off x="5334000" y="1182122"/>
            <a:ext cx="2111375" cy="12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istrator\Downloads\denled_dong-ho-treo-tuong-nghe-thuat-phu-dieu-t15101-2-e162576021570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12154" r="9214" b="19749"/>
          <a:stretch/>
        </p:blipFill>
        <p:spPr bwMode="auto">
          <a:xfrm>
            <a:off x="2895600" y="2113190"/>
            <a:ext cx="2094363" cy="196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07C7E-4AA4-4F33-868F-664CEFFBC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23" y="6075220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3ECE-C968-463B-8429-28127E96F4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63" y="7127702"/>
            <a:ext cx="25908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F1FFD-1EF9-4155-A2D5-58032DE2B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4" y="6213705"/>
            <a:ext cx="2384539" cy="23845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538904-366D-4692-AFC6-D0E66A60A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7E981-8BE5-4486-AE82-85B9A1E664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A46165F-54CE-4464-A876-923CBA53B30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88514" cy="10299700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6791" y="141387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HƯỚNG DẪN XEM ĐỒNG HỒ 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523051">
            <a:off x="8500866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5FDFDA5-DB40-461B-8E8A-3F8E7F1A8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4B952-B2BA-4FCE-9A43-DE96DE6613D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5.4|4.1|3.5|9.4|4.9|1.2|5|3.4|4.4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434</Words>
  <Application>Microsoft Office PowerPoint</Application>
  <PresentationFormat>Custom</PresentationFormat>
  <Paragraphs>210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Baloo</vt:lpstr>
      <vt:lpstr>Estrangelo Edessa</vt:lpstr>
      <vt:lpstr>Roboto</vt:lpstr>
      <vt:lpstr>Calibri</vt:lpstr>
      <vt:lpstr>Arial</vt:lpstr>
      <vt:lpstr>Sriracha</vt:lpstr>
      <vt:lpstr>Akronism</vt:lpstr>
      <vt:lpstr>Times New Roman</vt:lpstr>
      <vt:lpstr>Prompt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admin</dc:creator>
  <cp:lastModifiedBy>trang vũ</cp:lastModifiedBy>
  <cp:revision>173</cp:revision>
  <dcterms:created xsi:type="dcterms:W3CDTF">2006-08-16T00:00:00Z</dcterms:created>
  <dcterms:modified xsi:type="dcterms:W3CDTF">2022-03-16T14:53:14Z</dcterms:modified>
  <dc:identifier>DAEv_eCvigI</dc:identifier>
</cp:coreProperties>
</file>