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2" r:id="rId4"/>
    <p:sldId id="258" r:id="rId5"/>
    <p:sldId id="271" r:id="rId6"/>
    <p:sldId id="265" r:id="rId7"/>
    <p:sldId id="266" r:id="rId8"/>
    <p:sldId id="272" r:id="rId9"/>
    <p:sldId id="329" r:id="rId10"/>
    <p:sldId id="336" r:id="rId11"/>
    <p:sldId id="331" r:id="rId12"/>
    <p:sldId id="261" r:id="rId13"/>
    <p:sldId id="327" r:id="rId14"/>
    <p:sldId id="328" r:id="rId15"/>
    <p:sldId id="330" r:id="rId16"/>
    <p:sldId id="337" r:id="rId17"/>
    <p:sldId id="260" r:id="rId18"/>
    <p:sldId id="335" r:id="rId19"/>
    <p:sldId id="339" r:id="rId20"/>
    <p:sldId id="264" r:id="rId21"/>
    <p:sldId id="340" r:id="rId22"/>
    <p:sldId id="332" r:id="rId23"/>
    <p:sldId id="263" r:id="rId24"/>
    <p:sldId id="333" r:id="rId25"/>
    <p:sldId id="334" r:id="rId26"/>
    <p:sldId id="338" r:id="rId27"/>
  </p:sldIdLst>
  <p:sldSz cx="18288000" cy="10287000"/>
  <p:notesSz cx="6858000" cy="9144000"/>
  <p:embeddedFontLs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G Jory" panose="020B0604020202020204" charset="-78"/>
      <p:regular r:id="rId37"/>
    </p:embeddedFont>
    <p:embeddedFont>
      <p:font typeface="Gliker" panose="020B0604020202020204" charset="0"/>
      <p:regular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HP001 5H" panose="020B0603050302020204" pitchFamily="34" charset="0"/>
      <p:regular r:id="rId41"/>
      <p:bold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Roboto Medium" panose="02000000000000000000" pitchFamily="2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8C3FB-DB5F-4F53-80A8-989D010D03F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39257-62A1-448C-AB3D-F2C056853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5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439257-62A1-448C-AB3D-F2C0568536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88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1.m4a"/><Relationship Id="rId16" Type="http://schemas.openxmlformats.org/officeDocument/2006/relationships/image" Target="../media/image12.svg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7.png"/><Relationship Id="rId3" Type="http://schemas.openxmlformats.org/officeDocument/2006/relationships/audio" Target="../media/media12.m4a"/><Relationship Id="rId7" Type="http://schemas.openxmlformats.org/officeDocument/2006/relationships/image" Target="../media/image24.png"/><Relationship Id="rId12" Type="http://schemas.openxmlformats.org/officeDocument/2006/relationships/image" Target="../media/image26.svg"/><Relationship Id="rId2" Type="http://schemas.microsoft.com/office/2007/relationships/media" Target="../media/media12.m4a"/><Relationship Id="rId16" Type="http://schemas.openxmlformats.org/officeDocument/2006/relationships/image" Target="../media/image15.png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1.jpe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png"/><Relationship Id="rId3" Type="http://schemas.openxmlformats.org/officeDocument/2006/relationships/audio" Target="../media/media13.m4a"/><Relationship Id="rId7" Type="http://schemas.openxmlformats.org/officeDocument/2006/relationships/image" Target="../media/image5.png"/><Relationship Id="rId12" Type="http://schemas.openxmlformats.org/officeDocument/2006/relationships/image" Target="../media/image55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11" Type="http://schemas.openxmlformats.org/officeDocument/2006/relationships/image" Target="../media/image54.png"/><Relationship Id="rId5" Type="http://schemas.openxmlformats.org/officeDocument/2006/relationships/image" Target="../media/image1.jpeg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sv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5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png"/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12" Type="http://schemas.openxmlformats.org/officeDocument/2006/relationships/image" Target="../media/image44.png"/><Relationship Id="rId17" Type="http://schemas.openxmlformats.org/officeDocument/2006/relationships/image" Target="../media/image15.png"/><Relationship Id="rId2" Type="http://schemas.microsoft.com/office/2007/relationships/media" Target="../media/media15.m4a"/><Relationship Id="rId16" Type="http://schemas.openxmlformats.org/officeDocument/2006/relationships/image" Target="../media/image13.png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11" Type="http://schemas.openxmlformats.org/officeDocument/2006/relationships/image" Target="../media/image43.png"/><Relationship Id="rId5" Type="http://schemas.openxmlformats.org/officeDocument/2006/relationships/image" Target="../media/image1.jpeg"/><Relationship Id="rId15" Type="http://schemas.openxmlformats.org/officeDocument/2006/relationships/image" Target="../media/image38.svg"/><Relationship Id="rId10" Type="http://schemas.openxmlformats.org/officeDocument/2006/relationships/image" Target="../media/image12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8.png"/><Relationship Id="rId3" Type="http://schemas.openxmlformats.org/officeDocument/2006/relationships/audio" Target="../media/media16.m4a"/><Relationship Id="rId7" Type="http://schemas.openxmlformats.org/officeDocument/2006/relationships/image" Target="../media/image5.png"/><Relationship Id="rId12" Type="http://schemas.openxmlformats.org/officeDocument/2006/relationships/image" Target="../media/image57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11" Type="http://schemas.openxmlformats.org/officeDocument/2006/relationships/image" Target="../media/image38.svg"/><Relationship Id="rId5" Type="http://schemas.openxmlformats.org/officeDocument/2006/relationships/image" Target="../media/image1.jpeg"/><Relationship Id="rId15" Type="http://schemas.openxmlformats.org/officeDocument/2006/relationships/image" Target="../media/image15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sv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2.jpeg"/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12" Type="http://schemas.openxmlformats.org/officeDocument/2006/relationships/image" Target="../media/image51.jpeg"/><Relationship Id="rId17" Type="http://schemas.openxmlformats.org/officeDocument/2006/relationships/image" Target="../media/image15.png"/><Relationship Id="rId2" Type="http://schemas.microsoft.com/office/2007/relationships/media" Target="../media/media17.m4a"/><Relationship Id="rId16" Type="http://schemas.openxmlformats.org/officeDocument/2006/relationships/image" Target="../media/image13.png"/><Relationship Id="rId1" Type="http://schemas.openxmlformats.org/officeDocument/2006/relationships/tags" Target="../tags/tag15.xml"/><Relationship Id="rId6" Type="http://schemas.openxmlformats.org/officeDocument/2006/relationships/image" Target="../media/image1.jpeg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48.jfif"/><Relationship Id="rId10" Type="http://schemas.openxmlformats.org/officeDocument/2006/relationships/image" Target="../media/image4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19.m4a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17" Type="http://schemas.openxmlformats.org/officeDocument/2006/relationships/image" Target="../media/image15.png"/><Relationship Id="rId2" Type="http://schemas.microsoft.com/office/2007/relationships/media" Target="../media/media19.m4a"/><Relationship Id="rId16" Type="http://schemas.openxmlformats.org/officeDocument/2006/relationships/image" Target="../media/image13.png"/><Relationship Id="rId1" Type="http://schemas.openxmlformats.org/officeDocument/2006/relationships/tags" Target="../tags/tag17.xml"/><Relationship Id="rId6" Type="http://schemas.openxmlformats.org/officeDocument/2006/relationships/image" Target="../media/image29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5" Type="http://schemas.openxmlformats.org/officeDocument/2006/relationships/image" Target="../media/image26.sv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20.m4a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29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5.png"/><Relationship Id="rId2" Type="http://schemas.microsoft.com/office/2007/relationships/media" Target="../media/media2.m4a"/><Relationship Id="rId16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audio" Target="../media/media21.m4a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17" Type="http://schemas.openxmlformats.org/officeDocument/2006/relationships/image" Target="../media/image46.png"/><Relationship Id="rId2" Type="http://schemas.microsoft.com/office/2007/relationships/media" Target="../media/media21.m4a"/><Relationship Id="rId16" Type="http://schemas.openxmlformats.org/officeDocument/2006/relationships/image" Target="../media/image47.png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5" Type="http://schemas.openxmlformats.org/officeDocument/2006/relationships/image" Target="../media/image57.png"/><Relationship Id="rId10" Type="http://schemas.openxmlformats.org/officeDocument/2006/relationships/image" Target="../media/image32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22.m4a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microsoft.com/office/2007/relationships/media" Target="../media/media22.m4a"/><Relationship Id="rId1" Type="http://schemas.openxmlformats.org/officeDocument/2006/relationships/tags" Target="../tags/tag20.xml"/><Relationship Id="rId6" Type="http://schemas.openxmlformats.org/officeDocument/2006/relationships/image" Target="../media/image29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7.png"/><Relationship Id="rId3" Type="http://schemas.openxmlformats.org/officeDocument/2006/relationships/audio" Target="../media/media23.m4a"/><Relationship Id="rId7" Type="http://schemas.openxmlformats.org/officeDocument/2006/relationships/image" Target="../media/image24.png"/><Relationship Id="rId12" Type="http://schemas.openxmlformats.org/officeDocument/2006/relationships/image" Target="../media/image26.svg"/><Relationship Id="rId2" Type="http://schemas.microsoft.com/office/2007/relationships/media" Target="../media/media23.m4a"/><Relationship Id="rId16" Type="http://schemas.openxmlformats.org/officeDocument/2006/relationships/image" Target="../media/image15.png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1.jpe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pn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62.jfif"/><Relationship Id="rId2" Type="http://schemas.openxmlformats.org/officeDocument/2006/relationships/audio" Target="../media/media24.m4a"/><Relationship Id="rId16" Type="http://schemas.openxmlformats.org/officeDocument/2006/relationships/image" Target="../media/image61.jfif"/><Relationship Id="rId1" Type="http://schemas.microsoft.com/office/2007/relationships/media" Target="../media/media24.m4a"/><Relationship Id="rId6" Type="http://schemas.openxmlformats.org/officeDocument/2006/relationships/image" Target="../media/image1.jpe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60.png"/><Relationship Id="rId10" Type="http://schemas.openxmlformats.org/officeDocument/2006/relationships/image" Target="../media/image19.png"/><Relationship Id="rId19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62.jf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image" Target="../media/image61.jfif"/><Relationship Id="rId2" Type="http://schemas.openxmlformats.org/officeDocument/2006/relationships/audio" Target="../media/media25.m4a"/><Relationship Id="rId16" Type="http://schemas.openxmlformats.org/officeDocument/2006/relationships/image" Target="../media/image60.png"/><Relationship Id="rId20" Type="http://schemas.openxmlformats.org/officeDocument/2006/relationships/image" Target="../media/image15.png"/><Relationship Id="rId1" Type="http://schemas.microsoft.com/office/2007/relationships/media" Target="../media/media25.m4a"/><Relationship Id="rId6" Type="http://schemas.openxmlformats.org/officeDocument/2006/relationships/image" Target="../media/image1.jpe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59.png"/><Relationship Id="rId10" Type="http://schemas.openxmlformats.org/officeDocument/2006/relationships/image" Target="../media/image19.png"/><Relationship Id="rId19" Type="http://schemas.openxmlformats.org/officeDocument/2006/relationships/image" Target="../media/image64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9.png"/><Relationship Id="rId3" Type="http://schemas.openxmlformats.org/officeDocument/2006/relationships/audio" Target="../media/media26.m4a"/><Relationship Id="rId7" Type="http://schemas.openxmlformats.org/officeDocument/2006/relationships/image" Target="../media/image3.png"/><Relationship Id="rId12" Type="http://schemas.openxmlformats.org/officeDocument/2006/relationships/image" Target="../media/image68.jpeg"/><Relationship Id="rId2" Type="http://schemas.microsoft.com/office/2007/relationships/media" Target="../media/media26.m4a"/><Relationship Id="rId16" Type="http://schemas.openxmlformats.org/officeDocument/2006/relationships/image" Target="../media/image15.png"/><Relationship Id="rId1" Type="http://schemas.openxmlformats.org/officeDocument/2006/relationships/tags" Target="../tags/tag22.xml"/><Relationship Id="rId6" Type="http://schemas.openxmlformats.org/officeDocument/2006/relationships/image" Target="../media/image1.jpeg"/><Relationship Id="rId11" Type="http://schemas.openxmlformats.org/officeDocument/2006/relationships/image" Target="../media/image67.jfif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66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5.jpeg"/><Relationship Id="rId1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7.png"/><Relationship Id="rId3" Type="http://schemas.openxmlformats.org/officeDocument/2006/relationships/audio" Target="../media/media27.m4a"/><Relationship Id="rId7" Type="http://schemas.openxmlformats.org/officeDocument/2006/relationships/image" Target="../media/image24.png"/><Relationship Id="rId12" Type="http://schemas.openxmlformats.org/officeDocument/2006/relationships/image" Target="../media/image26.svg"/><Relationship Id="rId2" Type="http://schemas.microsoft.com/office/2007/relationships/media" Target="../media/media27.m4a"/><Relationship Id="rId16" Type="http://schemas.openxmlformats.org/officeDocument/2006/relationships/image" Target="../media/image15.png"/><Relationship Id="rId1" Type="http://schemas.openxmlformats.org/officeDocument/2006/relationships/tags" Target="../tags/tag23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1.jpe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7.png"/><Relationship Id="rId3" Type="http://schemas.openxmlformats.org/officeDocument/2006/relationships/audio" Target="../media/media3.m4a"/><Relationship Id="rId7" Type="http://schemas.openxmlformats.org/officeDocument/2006/relationships/image" Target="../media/image24.png"/><Relationship Id="rId12" Type="http://schemas.openxmlformats.org/officeDocument/2006/relationships/image" Target="../media/image26.svg"/><Relationship Id="rId2" Type="http://schemas.microsoft.com/office/2007/relationships/media" Target="../media/media3.m4a"/><Relationship Id="rId16" Type="http://schemas.openxmlformats.org/officeDocument/2006/relationships/image" Target="../media/image15.png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1.jpe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6.svg"/><Relationship Id="rId1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17" Type="http://schemas.openxmlformats.org/officeDocument/2006/relationships/image" Target="../media/image34.png"/><Relationship Id="rId2" Type="http://schemas.microsoft.com/office/2007/relationships/media" Target="../media/media4.m4a"/><Relationship Id="rId16" Type="http://schemas.openxmlformats.org/officeDocument/2006/relationships/image" Target="../media/image27.png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32.png"/><Relationship Id="rId5" Type="http://schemas.openxmlformats.org/officeDocument/2006/relationships/image" Target="../media/image1.jpe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4a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15.png"/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12" Type="http://schemas.openxmlformats.org/officeDocument/2006/relationships/image" Target="../media/image27.png"/><Relationship Id="rId17" Type="http://schemas.openxmlformats.org/officeDocument/2006/relationships/image" Target="../media/image13.png"/><Relationship Id="rId2" Type="http://schemas.microsoft.com/office/2007/relationships/media" Target="../media/media7.m4a"/><Relationship Id="rId16" Type="http://schemas.openxmlformats.org/officeDocument/2006/relationships/image" Target="../media/image42.png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39.png"/><Relationship Id="rId5" Type="http://schemas.openxmlformats.org/officeDocument/2006/relationships/image" Target="../media/image1.jpeg"/><Relationship Id="rId15" Type="http://schemas.openxmlformats.org/officeDocument/2006/relationships/image" Target="../media/image28.png"/><Relationship Id="rId10" Type="http://schemas.openxmlformats.org/officeDocument/2006/relationships/image" Target="../media/image38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Relationship Id="rId1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png"/><Relationship Id="rId18" Type="http://schemas.openxmlformats.org/officeDocument/2006/relationships/image" Target="../media/image15.png"/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12" Type="http://schemas.openxmlformats.org/officeDocument/2006/relationships/image" Target="../media/image44.png"/><Relationship Id="rId17" Type="http://schemas.openxmlformats.org/officeDocument/2006/relationships/image" Target="../media/image13.png"/><Relationship Id="rId2" Type="http://schemas.microsoft.com/office/2007/relationships/media" Target="../media/media8.m4a"/><Relationship Id="rId16" Type="http://schemas.openxmlformats.org/officeDocument/2006/relationships/image" Target="../media/image38.svg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11" Type="http://schemas.openxmlformats.org/officeDocument/2006/relationships/image" Target="../media/image43.png"/><Relationship Id="rId5" Type="http://schemas.openxmlformats.org/officeDocument/2006/relationships/image" Target="../media/image1.jpeg"/><Relationship Id="rId15" Type="http://schemas.openxmlformats.org/officeDocument/2006/relationships/image" Target="../media/image37.png"/><Relationship Id="rId10" Type="http://schemas.openxmlformats.org/officeDocument/2006/relationships/image" Target="../media/image12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12" Type="http://schemas.openxmlformats.org/officeDocument/2006/relationships/image" Target="../media/image45.png"/><Relationship Id="rId17" Type="http://schemas.openxmlformats.org/officeDocument/2006/relationships/image" Target="../media/image47.png"/><Relationship Id="rId2" Type="http://schemas.microsoft.com/office/2007/relationships/media" Target="../media/media9.m4a"/><Relationship Id="rId16" Type="http://schemas.openxmlformats.org/officeDocument/2006/relationships/image" Target="../media/image46.png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44.png"/><Relationship Id="rId5" Type="http://schemas.openxmlformats.org/officeDocument/2006/relationships/image" Target="../media/image1.jpeg"/><Relationship Id="rId15" Type="http://schemas.openxmlformats.org/officeDocument/2006/relationships/image" Target="../media/image38.svg"/><Relationship Id="rId10" Type="http://schemas.openxmlformats.org/officeDocument/2006/relationships/image" Target="../media/image43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sv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9.jpg"/><Relationship Id="rId18" Type="http://schemas.openxmlformats.org/officeDocument/2006/relationships/image" Target="../media/image13.png"/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12" Type="http://schemas.openxmlformats.org/officeDocument/2006/relationships/image" Target="../media/image48.jfif"/><Relationship Id="rId17" Type="http://schemas.openxmlformats.org/officeDocument/2006/relationships/image" Target="../media/image53.jpeg"/><Relationship Id="rId2" Type="http://schemas.microsoft.com/office/2007/relationships/media" Target="../media/media10.m4a"/><Relationship Id="rId16" Type="http://schemas.openxmlformats.org/officeDocument/2006/relationships/image" Target="../media/image52.jpeg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5" Type="http://schemas.openxmlformats.org/officeDocument/2006/relationships/image" Target="../media/image51.jpeg"/><Relationship Id="rId10" Type="http://schemas.openxmlformats.org/officeDocument/2006/relationships/image" Target="../media/image44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3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-6061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2614" y="525466"/>
            <a:ext cx="16739586" cy="93167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881070" y="7242013"/>
            <a:ext cx="5493508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000" dirty="0" err="1">
                <a:solidFill>
                  <a:srgbClr val="0070C0"/>
                </a:solidFill>
                <a:latin typeface="DG Jory"/>
              </a:rPr>
              <a:t>Giáo</a:t>
            </a:r>
            <a:r>
              <a:rPr lang="en-US" sz="4000" dirty="0">
                <a:solidFill>
                  <a:srgbClr val="0070C0"/>
                </a:solidFill>
                <a:latin typeface="DG Jory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DG Jory"/>
              </a:rPr>
              <a:t>viên:Vũ</a:t>
            </a:r>
            <a:r>
              <a:rPr lang="en-US" sz="4000" dirty="0">
                <a:solidFill>
                  <a:srgbClr val="0070C0"/>
                </a:solidFill>
                <a:latin typeface="DG Jory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DG Jory"/>
              </a:rPr>
              <a:t>Huyền</a:t>
            </a:r>
            <a:r>
              <a:rPr lang="en-US" sz="4000" dirty="0">
                <a:solidFill>
                  <a:srgbClr val="0070C0"/>
                </a:solidFill>
                <a:latin typeface="DG Jory"/>
              </a:rPr>
              <a:t> Trang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4682"/>
          <a:stretch>
            <a:fillRect/>
          </a:stretch>
        </p:blipFill>
        <p:spPr>
          <a:xfrm>
            <a:off x="14995" y="6216830"/>
            <a:ext cx="2499606" cy="36254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52938" y="9015828"/>
            <a:ext cx="2953005" cy="10630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l="43927" t="50000"/>
          <a:stretch>
            <a:fillRect/>
          </a:stretch>
        </p:blipFill>
        <p:spPr>
          <a:xfrm>
            <a:off x="16506502" y="9589287"/>
            <a:ext cx="1694726" cy="5440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45327">
            <a:off x="15906774" y="7728629"/>
            <a:ext cx="1504866" cy="20949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19562" y="9163565"/>
            <a:ext cx="1127446" cy="9153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12052"/>
          <a:stretch>
            <a:fillRect/>
          </a:stretch>
        </p:blipFill>
        <p:spPr>
          <a:xfrm>
            <a:off x="15592429" y="337674"/>
            <a:ext cx="2619375" cy="15226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24890" y="839690"/>
            <a:ext cx="3320094" cy="1157883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9D192743-6DD2-4A68-8B0A-89241B369400}"/>
              </a:ext>
            </a:extLst>
          </p:cNvPr>
          <p:cNvSpPr txBox="1"/>
          <p:nvPr/>
        </p:nvSpPr>
        <p:spPr>
          <a:xfrm>
            <a:off x="6854355" y="768171"/>
            <a:ext cx="557365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UBND QUẬN LONG BIÊN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62388AD8-F586-4E4A-882C-E58829346376}"/>
              </a:ext>
            </a:extLst>
          </p:cNvPr>
          <p:cNvSpPr txBox="1"/>
          <p:nvPr/>
        </p:nvSpPr>
        <p:spPr>
          <a:xfrm>
            <a:off x="4419598" y="4688471"/>
            <a:ext cx="10442842" cy="148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6000" b="1" dirty="0">
                <a:solidFill>
                  <a:srgbClr val="F9539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LÀM QUEN CHỮ CÁI </a:t>
            </a:r>
            <a:r>
              <a:rPr lang="en-US" sz="6600" b="1" dirty="0">
                <a:solidFill>
                  <a:srgbClr val="F9539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g-y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F7B11A-4E29-4450-8333-974E1DF281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39" y="2846211"/>
            <a:ext cx="1486360" cy="1486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2E464E-5E0E-4DCE-B9BB-C4AC295492C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498">
            <a:off x="7232296" y="6687104"/>
            <a:ext cx="2454922" cy="2820472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FA1BB4FA-ED42-446A-8CB5-44B3B253F354}"/>
              </a:ext>
            </a:extLst>
          </p:cNvPr>
          <p:cNvSpPr txBox="1"/>
          <p:nvPr/>
        </p:nvSpPr>
        <p:spPr>
          <a:xfrm>
            <a:off x="4341751" y="1325964"/>
            <a:ext cx="1044284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TRƯỜNG MẦM NON CHIM ÉN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7851C109-A42D-45D9-A6E0-8E9B279FB2FF}"/>
              </a:ext>
            </a:extLst>
          </p:cNvPr>
          <p:cNvSpPr txBox="1"/>
          <p:nvPr/>
        </p:nvSpPr>
        <p:spPr>
          <a:xfrm>
            <a:off x="5935857" y="3566416"/>
            <a:ext cx="741032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GB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</a:t>
            </a:r>
            <a:r>
              <a:rPr lang="en-US" sz="3600" b="1" dirty="0" err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ĩnh</a:t>
            </a: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vực</a:t>
            </a: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Phát</a:t>
            </a: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triển</a:t>
            </a: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ngôn</a:t>
            </a: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ngữ</a:t>
            </a:r>
            <a:endParaRPr lang="en-US" sz="3600" b="1" dirty="0">
              <a:solidFill>
                <a:srgbClr val="0070C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33F926-C5A7-4BA3-84BC-864C1E3192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44"/>
    </mc:Choice>
    <mc:Fallback>
      <p:transition spd="slow" advTm="1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5" grpId="0"/>
      <p:bldP spid="16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-88511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28716"/>
          <a:stretch>
            <a:fillRect/>
          </a:stretch>
        </p:blipFill>
        <p:spPr>
          <a:xfrm>
            <a:off x="-49860" y="6306110"/>
            <a:ext cx="2392712" cy="40019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39389" y="7842533"/>
            <a:ext cx="1603794" cy="240719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48085" y="88511"/>
            <a:ext cx="7363805" cy="103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kiểu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4704486-5889-4556-A139-A49CF6129DEF}"/>
              </a:ext>
            </a:extLst>
          </p:cNvPr>
          <p:cNvGrpSpPr/>
          <p:nvPr/>
        </p:nvGrpSpPr>
        <p:grpSpPr>
          <a:xfrm>
            <a:off x="7061279" y="1535350"/>
            <a:ext cx="3856471" cy="5796928"/>
            <a:chOff x="7061279" y="1535350"/>
            <a:chExt cx="3856471" cy="5796928"/>
          </a:xfrm>
        </p:grpSpPr>
        <p:sp>
          <p:nvSpPr>
            <p:cNvPr id="13" name="TextBox 13"/>
            <p:cNvSpPr txBox="1"/>
            <p:nvPr/>
          </p:nvSpPr>
          <p:spPr>
            <a:xfrm>
              <a:off x="7061279" y="6768398"/>
              <a:ext cx="3856471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 u="none" dirty="0">
                  <a:solidFill>
                    <a:srgbClr val="F95395"/>
                  </a:solidFill>
                  <a:latin typeface="DG Jory"/>
                </a:rPr>
                <a:t>In </a:t>
              </a: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thường</a:t>
              </a:r>
              <a:endParaRPr lang="en-US" sz="4200" u="none" dirty="0">
                <a:solidFill>
                  <a:srgbClr val="F95395"/>
                </a:solidFill>
                <a:latin typeface="DG Jory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B986DF-5927-45D0-A711-5B78808C80FD}"/>
                </a:ext>
              </a:extLst>
            </p:cNvPr>
            <p:cNvSpPr txBox="1"/>
            <p:nvPr/>
          </p:nvSpPr>
          <p:spPr>
            <a:xfrm>
              <a:off x="7579815" y="1535350"/>
              <a:ext cx="28194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0000" b="1" dirty="0">
                  <a:solidFill>
                    <a:srgbClr val="F95395"/>
                  </a:solidFill>
                  <a:latin typeface=".VnAvant" panose="020B7200000000000000" pitchFamily="34" charset="0"/>
                </a:rPr>
                <a:t>g</a:t>
              </a:r>
              <a:endParaRPr lang="en-US" sz="30000" b="1" dirty="0">
                <a:solidFill>
                  <a:srgbClr val="F95395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77B90B-0733-4047-98E0-AF81DB22DE2E}"/>
              </a:ext>
            </a:extLst>
          </p:cNvPr>
          <p:cNvGrpSpPr/>
          <p:nvPr/>
        </p:nvGrpSpPr>
        <p:grpSpPr>
          <a:xfrm>
            <a:off x="1623472" y="1742047"/>
            <a:ext cx="3894571" cy="4978126"/>
            <a:chOff x="1623472" y="1742047"/>
            <a:chExt cx="3894571" cy="4978126"/>
          </a:xfrm>
        </p:grpSpPr>
        <p:sp>
          <p:nvSpPr>
            <p:cNvPr id="12" name="TextBox 12"/>
            <p:cNvSpPr txBox="1"/>
            <p:nvPr/>
          </p:nvSpPr>
          <p:spPr>
            <a:xfrm>
              <a:off x="1623472" y="6156293"/>
              <a:ext cx="3894571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 u="none" dirty="0">
                  <a:solidFill>
                    <a:srgbClr val="F95395"/>
                  </a:solidFill>
                  <a:latin typeface="DG Jory"/>
                </a:rPr>
                <a:t>In </a:t>
              </a: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hoa</a:t>
              </a:r>
              <a:endParaRPr lang="en-US" sz="4200" u="none" dirty="0">
                <a:solidFill>
                  <a:srgbClr val="F95395"/>
                </a:solidFill>
                <a:latin typeface="DG Jory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46D751-8AD6-4FE8-A3AF-80B61DD7E037}"/>
                </a:ext>
              </a:extLst>
            </p:cNvPr>
            <p:cNvSpPr txBox="1"/>
            <p:nvPr/>
          </p:nvSpPr>
          <p:spPr>
            <a:xfrm>
              <a:off x="2057400" y="1742047"/>
              <a:ext cx="28194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00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G</a:t>
              </a:r>
              <a:endParaRPr lang="en-US" sz="300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03A757-C8C1-434D-993A-B7A4FCC3FF46}"/>
              </a:ext>
            </a:extLst>
          </p:cNvPr>
          <p:cNvGrpSpPr/>
          <p:nvPr/>
        </p:nvGrpSpPr>
        <p:grpSpPr>
          <a:xfrm>
            <a:off x="12486592" y="1742047"/>
            <a:ext cx="3744008" cy="5590231"/>
            <a:chOff x="12486592" y="1742047"/>
            <a:chExt cx="3744008" cy="5590231"/>
          </a:xfrm>
        </p:grpSpPr>
        <p:sp>
          <p:nvSpPr>
            <p:cNvPr id="14" name="TextBox 14"/>
            <p:cNvSpPr txBox="1"/>
            <p:nvPr/>
          </p:nvSpPr>
          <p:spPr>
            <a:xfrm>
              <a:off x="12486592" y="6768398"/>
              <a:ext cx="3383766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Viết</a:t>
              </a:r>
              <a:r>
                <a:rPr lang="en-US" sz="4200" u="none" dirty="0">
                  <a:solidFill>
                    <a:srgbClr val="F95395"/>
                  </a:solidFill>
                  <a:latin typeface="DG Jory"/>
                </a:rPr>
                <a:t> </a:t>
              </a: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thường</a:t>
              </a:r>
              <a:endParaRPr lang="en-US" sz="4200" u="none" dirty="0">
                <a:solidFill>
                  <a:srgbClr val="F95395"/>
                </a:solidFill>
                <a:latin typeface="DG Jory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EB5A46-A2CF-4960-940E-49E4AF3BC219}"/>
                </a:ext>
              </a:extLst>
            </p:cNvPr>
            <p:cNvSpPr txBox="1"/>
            <p:nvPr/>
          </p:nvSpPr>
          <p:spPr>
            <a:xfrm>
              <a:off x="13411200" y="1742047"/>
              <a:ext cx="281940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5000" b="1" dirty="0">
                  <a:solidFill>
                    <a:srgbClr val="FFC000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g</a:t>
              </a:r>
              <a:endParaRPr lang="en-US" sz="25000" b="1" dirty="0">
                <a:solidFill>
                  <a:srgbClr val="FFC000"/>
                </a:solidFill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CCC15BE-BB6E-4C1C-A2AD-993E8200E2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0B9637-AD76-43ED-BCFA-FFBF147B8B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03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71"/>
    </mc:Choice>
    <mc:Fallback>
      <p:transition spd="slow" advTm="2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31516"/>
          <a:stretch>
            <a:fillRect/>
          </a:stretch>
        </p:blipFill>
        <p:spPr>
          <a:xfrm>
            <a:off x="0" y="3065348"/>
            <a:ext cx="3123993" cy="7221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9616" y="8754105"/>
            <a:ext cx="3775964" cy="1359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43927" t="50000"/>
          <a:stretch>
            <a:fillRect/>
          </a:stretch>
        </p:blipFill>
        <p:spPr>
          <a:xfrm>
            <a:off x="6815069" y="9433779"/>
            <a:ext cx="2117296" cy="6796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5327">
            <a:off x="5509549" y="7349308"/>
            <a:ext cx="1831530" cy="25496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26545" y="2647708"/>
            <a:ext cx="13999795" cy="322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Phần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2:</a:t>
            </a:r>
          </a:p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Làm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quen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chữ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cái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b="1" u="none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75515" y="685117"/>
            <a:ext cx="2096956" cy="21590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991161" y="8233956"/>
            <a:ext cx="1296839" cy="20530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861654" y="1982640"/>
            <a:ext cx="921396" cy="861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51804" y="1982640"/>
            <a:ext cx="921396" cy="8615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556729" y="1982640"/>
            <a:ext cx="921396" cy="861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AB22BE-FBC3-4E25-AF04-937FAF9918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16F3054-09E5-48A4-A21C-47C1929AC7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99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5"/>
    </mc:Choice>
    <mc:Fallback>
      <p:transition spd="slow" advTm="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69240" y="-85003"/>
            <a:ext cx="3242850" cy="165790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1658629"/>
            <a:ext cx="5243942" cy="59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GB" sz="60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</a:t>
            </a:r>
            <a:r>
              <a:rPr lang="en-GB" sz="60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0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vui</a:t>
            </a:r>
            <a:endParaRPr lang="en-US" sz="6000" b="1" u="none" dirty="0">
              <a:solidFill>
                <a:srgbClr val="F9539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892677">
            <a:off x="5307613" y="7403713"/>
            <a:ext cx="2428832" cy="25516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773400" y="5963450"/>
            <a:ext cx="2700599" cy="400831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638757" y="7031413"/>
            <a:ext cx="1948643" cy="27887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005243" y="8841452"/>
            <a:ext cx="1235598" cy="12247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702F32-BD59-47D8-89B6-C708FDDD44DF}"/>
              </a:ext>
            </a:extLst>
          </p:cNvPr>
          <p:cNvSpPr txBox="1"/>
          <p:nvPr/>
        </p:nvSpPr>
        <p:spPr>
          <a:xfrm>
            <a:off x="4953000" y="2042790"/>
            <a:ext cx="92601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Chẳng phải là chim</a:t>
            </a:r>
            <a:br>
              <a:rPr lang="vi-VN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Mà bay trên trời</a:t>
            </a:r>
            <a:br>
              <a:rPr lang="vi-VN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Chở được nhiều người</a:t>
            </a:r>
            <a:br>
              <a:rPr lang="vi-VN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 khắp mọi nơi</a:t>
            </a:r>
            <a:br>
              <a:rPr lang="vi-VN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Là cái gì</a:t>
            </a:r>
            <a:r>
              <a:rPr lang="en-GB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48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183BC1-01F7-4CE6-A1FE-2BF8B81C05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C5377D-7C31-4B4C-9836-63654456CC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76"/>
    </mc:Choice>
    <mc:Fallback>
      <p:transition spd="slow" advTm="1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BF084C-C6FD-4D0B-B43D-C79B9FC9A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5" y="-634912"/>
            <a:ext cx="18308782" cy="10921912"/>
          </a:xfrm>
          <a:prstGeom prst="rect">
            <a:avLst/>
          </a:prstGeom>
        </p:spPr>
      </p:pic>
      <p:sp>
        <p:nvSpPr>
          <p:cNvPr id="3" name="TextBox 17">
            <a:extLst>
              <a:ext uri="{FF2B5EF4-FFF2-40B4-BE49-F238E27FC236}">
                <a16:creationId xmlns:a16="http://schemas.microsoft.com/office/drawing/2014/main" id="{474D6DF3-3A9E-4F68-AE6E-F02B00D85275}"/>
              </a:ext>
            </a:extLst>
          </p:cNvPr>
          <p:cNvSpPr txBox="1"/>
          <p:nvPr/>
        </p:nvSpPr>
        <p:spPr>
          <a:xfrm>
            <a:off x="-228600" y="8801100"/>
            <a:ext cx="12496800" cy="742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  <a:spcBef>
                <a:spcPct val="0"/>
              </a:spcBef>
            </a:pPr>
            <a:r>
              <a:rPr lang="en-GB" sz="15000" b="1" dirty="0" err="1">
                <a:solidFill>
                  <a:srgbClr val="7030A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M¸y</a:t>
            </a:r>
            <a:r>
              <a:rPr lang="en-GB" sz="15000" b="1" dirty="0">
                <a:solidFill>
                  <a:srgbClr val="7030A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bay</a:t>
            </a:r>
            <a:endParaRPr lang="en-US" sz="15000" b="1" dirty="0">
              <a:solidFill>
                <a:srgbClr val="7030A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A8FAC-9166-4870-B851-F7FC1597824F}"/>
              </a:ext>
            </a:extLst>
          </p:cNvPr>
          <p:cNvSpPr txBox="1"/>
          <p:nvPr/>
        </p:nvSpPr>
        <p:spPr>
          <a:xfrm>
            <a:off x="7682345" y="7205493"/>
            <a:ext cx="1447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A9C165-B437-4DD0-BFA3-306F1C2BF0C6}"/>
              </a:ext>
            </a:extLst>
          </p:cNvPr>
          <p:cNvSpPr txBox="1"/>
          <p:nvPr/>
        </p:nvSpPr>
        <p:spPr>
          <a:xfrm>
            <a:off x="3505200" y="7202029"/>
            <a:ext cx="1447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C7CF5-8712-4359-8DAB-A6016C762709}"/>
              </a:ext>
            </a:extLst>
          </p:cNvPr>
          <p:cNvSpPr txBox="1"/>
          <p:nvPr/>
        </p:nvSpPr>
        <p:spPr>
          <a:xfrm>
            <a:off x="4800600" y="7181247"/>
            <a:ext cx="1447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FFFF00"/>
                </a:solidFill>
                <a:latin typeface=".VnAvant" panose="020B7200000000000000" pitchFamily="34" charset="0"/>
              </a:rPr>
              <a:t>y</a:t>
            </a:r>
            <a:endParaRPr lang="en-US" sz="15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41DA6-0F56-4CBC-8609-26F689F0FAFE}"/>
              </a:ext>
            </a:extLst>
          </p:cNvPr>
          <p:cNvSpPr txBox="1"/>
          <p:nvPr/>
        </p:nvSpPr>
        <p:spPr>
          <a:xfrm>
            <a:off x="8977745" y="7202029"/>
            <a:ext cx="1447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FFFF00"/>
                </a:solidFill>
                <a:latin typeface=".VnAvant" panose="020B7200000000000000" pitchFamily="34" charset="0"/>
              </a:rPr>
              <a:t>y</a:t>
            </a:r>
            <a:endParaRPr lang="en-US" sz="15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B15B9E-6AFD-44C2-B5DA-89E8286C0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E628256-0DF6-45AD-AEA5-FDCEE7A07D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99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99"/>
    </mc:Choice>
    <mc:Fallback>
      <p:transition spd="slow" advTm="40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  <p:bldP spid="3" grpId="3"/>
      <p:bldP spid="4" grpId="0"/>
      <p:bldP spid="5" grpId="0"/>
      <p:bldP spid="6" grpId="0"/>
      <p:bldP spid="6" grpId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1159" b="7450"/>
          <a:stretch>
            <a:fillRect/>
          </a:stretch>
        </p:blipFill>
        <p:spPr>
          <a:xfrm>
            <a:off x="0" y="8330449"/>
            <a:ext cx="1752600" cy="19565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887996" y="8483414"/>
            <a:ext cx="1211304" cy="18180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29AFE6-5AFD-4493-8023-88A41E6499F2}"/>
              </a:ext>
            </a:extLst>
          </p:cNvPr>
          <p:cNvSpPr txBox="1"/>
          <p:nvPr/>
        </p:nvSpPr>
        <p:spPr>
          <a:xfrm>
            <a:off x="7292367" y="919466"/>
            <a:ext cx="2819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0" b="1" dirty="0">
                <a:solidFill>
                  <a:srgbClr val="F95395"/>
                </a:solidFill>
                <a:latin typeface=".VnAvant" panose="020B7200000000000000" pitchFamily="34" charset="0"/>
              </a:rPr>
              <a:t>y</a:t>
            </a:r>
            <a:endParaRPr lang="en-US" sz="35000" b="1" dirty="0">
              <a:solidFill>
                <a:srgbClr val="F95395"/>
              </a:solidFill>
              <a:latin typeface=".VnAvant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239B3C-5DD3-4FC0-93BE-FCCE5C1937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9FD910B-7FD8-4B4C-B280-7C323C4F6E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87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06"/>
    </mc:Choice>
    <mc:Fallback>
      <p:transition spd="slow" advTm="1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  <p:bldP spid="15" grpId="1"/>
      <p:bldP spid="15" grpId="2"/>
      <p:bldP spid="15" grpId="3"/>
      <p:bldP spid="15" grpId="4"/>
      <p:bldP spid="15" grpId="5"/>
      <p:bldP spid="15" grpId="6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BD490E48-316F-4EAD-A790-7739108942A8}"/>
              </a:ext>
            </a:extLst>
          </p:cNvPr>
          <p:cNvSpPr txBox="1"/>
          <p:nvPr/>
        </p:nvSpPr>
        <p:spPr>
          <a:xfrm>
            <a:off x="5419961" y="442826"/>
            <a:ext cx="7363805" cy="103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y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621285FE-D8BE-42C8-B95D-406DC091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098" y="2766966"/>
            <a:ext cx="2050257" cy="360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E280941E-EAF5-4281-BC38-4E3CF927D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/>
          <a:stretch>
            <a:fillRect/>
          </a:stretch>
        </p:blipFill>
        <p:spPr bwMode="auto">
          <a:xfrm>
            <a:off x="8212278" y="2766966"/>
            <a:ext cx="329565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8436E0-8C8E-45C9-9CE6-A21B681761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CFCC2D-94BC-4C52-9260-6F3ECF2C69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96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77"/>
    </mc:Choice>
    <mc:Fallback>
      <p:transition spd="slow" advTm="1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0" y="-88511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48085" y="88511"/>
            <a:ext cx="7363805" cy="103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Bé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tập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</a:t>
            </a:r>
            <a:endParaRPr lang="en-US" sz="6600" u="none" dirty="0">
              <a:solidFill>
                <a:srgbClr val="6B3F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849600" y="9179853"/>
            <a:ext cx="1151371" cy="93477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125200" y="6532996"/>
            <a:ext cx="3856471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endParaRPr lang="en-US" sz="4200" u="none" dirty="0">
              <a:solidFill>
                <a:srgbClr val="F95395"/>
              </a:solidFill>
              <a:latin typeface="DG Jory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891C6F-CF00-4163-8D35-6A11CF57C3B8}"/>
              </a:ext>
            </a:extLst>
          </p:cNvPr>
          <p:cNvGrpSpPr/>
          <p:nvPr/>
        </p:nvGrpSpPr>
        <p:grpSpPr>
          <a:xfrm>
            <a:off x="7920562" y="979251"/>
            <a:ext cx="7517917" cy="7227834"/>
            <a:chOff x="7920562" y="979251"/>
            <a:chExt cx="7517917" cy="722783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2B6EC72-D536-4F2D-AECA-7440161C47DF}"/>
                </a:ext>
              </a:extLst>
            </p:cNvPr>
            <p:cNvSpPr/>
            <p:nvPr/>
          </p:nvSpPr>
          <p:spPr>
            <a:xfrm>
              <a:off x="7920562" y="1955738"/>
              <a:ext cx="7517917" cy="625134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B986DF-5927-45D0-A711-5B78808C80FD}"/>
                </a:ext>
              </a:extLst>
            </p:cNvPr>
            <p:cNvSpPr txBox="1"/>
            <p:nvPr/>
          </p:nvSpPr>
          <p:spPr>
            <a:xfrm>
              <a:off x="9982200" y="979251"/>
              <a:ext cx="2819400" cy="62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.VnAvant" panose="020B7200000000000000" pitchFamily="34" charset="0"/>
                </a:rPr>
                <a:t>y</a:t>
              </a:r>
              <a:endParaRPr lang="en-US" sz="40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F78E69-75B7-4B17-8981-5AA2E90FFB9E}"/>
              </a:ext>
            </a:extLst>
          </p:cNvPr>
          <p:cNvGrpSpPr/>
          <p:nvPr/>
        </p:nvGrpSpPr>
        <p:grpSpPr>
          <a:xfrm>
            <a:off x="1146496" y="2008538"/>
            <a:ext cx="5472156" cy="4568954"/>
            <a:chOff x="637153" y="2034158"/>
            <a:chExt cx="5472156" cy="4568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7EF369F-7520-43F1-B436-FAB4A4CAF19D}"/>
                </a:ext>
              </a:extLst>
            </p:cNvPr>
            <p:cNvSpPr/>
            <p:nvPr/>
          </p:nvSpPr>
          <p:spPr>
            <a:xfrm>
              <a:off x="637153" y="2034158"/>
              <a:ext cx="5472156" cy="456895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8B7EBB-C72C-4118-AC56-0D8DF499E604}"/>
                </a:ext>
              </a:extLst>
            </p:cNvPr>
            <p:cNvSpPr txBox="1"/>
            <p:nvPr/>
          </p:nvSpPr>
          <p:spPr>
            <a:xfrm>
              <a:off x="1003909" y="2309670"/>
              <a:ext cx="4343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Chuẩn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bị:Các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loại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hột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hạt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khuy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áo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viên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bi, logo….</a:t>
              </a:r>
              <a:endParaRPr lang="en-US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3E8639-57C3-45E4-956A-E9467D0D8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37" y="4654461"/>
              <a:ext cx="2357475" cy="146208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12AE2C-CF73-4E8E-8965-A55506AC9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439" y="5336174"/>
              <a:ext cx="1305619" cy="106862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95A475D-F99D-4F70-9B36-F17006600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792" y="4167898"/>
              <a:ext cx="830920" cy="83092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52C403-E566-4C30-A679-A6751BCE6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110" y="4607190"/>
              <a:ext cx="880657" cy="88065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C4903A1-B6D8-4624-A7A9-5487DD9D2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160" y="4394784"/>
              <a:ext cx="737038" cy="73703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5DAB71F-5D93-4D88-B48E-EA688F65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916" y="4146472"/>
              <a:ext cx="1120506" cy="8468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F19CDA3-C36D-4853-8FC8-176A029E3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4694" y="4507959"/>
              <a:ext cx="1120506" cy="84689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B7CB729-5FDA-4481-A21B-9BDFC1595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396" y="4796073"/>
              <a:ext cx="1120506" cy="84689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DFB15F8-F5D5-4D61-AB21-E7884D6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221" y="3812377"/>
              <a:ext cx="1120506" cy="846894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493C43AE-E7BC-444E-BA3C-0FD22AEF0E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250" y="3093729"/>
            <a:ext cx="1005595" cy="7600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8EB9DF3-B9B4-4B0D-893E-02078E06C65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907" y="3007707"/>
            <a:ext cx="1005595" cy="7600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986F71B-AB32-4EE4-ACEC-AA5E179C14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555" y="3602536"/>
            <a:ext cx="1005595" cy="7600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2C22FD-CCA2-458B-B188-BA24ED2BB9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654" y="3704936"/>
            <a:ext cx="1005595" cy="760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48B918-23C3-4F59-BE94-7DB835CF3A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384" y="4293015"/>
            <a:ext cx="956441" cy="7228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1C1F62-DFEC-40A6-8CD3-7E743511D6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216" y="4865297"/>
            <a:ext cx="961791" cy="7269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DDF07CA-EB30-4FBE-96AE-254261A928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116" y="4197449"/>
            <a:ext cx="1005595" cy="76004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119F3C1-CCD9-4956-A480-6168131D0E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8" y="4763478"/>
            <a:ext cx="1005595" cy="76004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F16EA8F-2B41-461A-807B-BA9F2C69962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834" y="5305719"/>
            <a:ext cx="1005595" cy="76004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F45A4F1-0F94-4757-92E1-9D45BAD4DB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675" y="5848232"/>
            <a:ext cx="1005595" cy="76004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CBF899C-4D9B-4A4D-B377-E5A221812F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573" y="6358000"/>
            <a:ext cx="1005595" cy="76004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A1F074A-F7A5-4926-BA4F-45DC2508C0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FA6A716-6C36-4A04-935F-0759B4A9D5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id="{C3D438C6-38DA-419A-A9A2-362237B1C2B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70810" y="9263719"/>
            <a:ext cx="1151371" cy="934770"/>
          </a:xfrm>
          <a:prstGeom prst="rect">
            <a:avLst/>
          </a:prstGeom>
        </p:spPr>
      </p:pic>
      <p:pic>
        <p:nvPicPr>
          <p:cNvPr id="47" name="Picture 16">
            <a:extLst>
              <a:ext uri="{FF2B5EF4-FFF2-40B4-BE49-F238E27FC236}">
                <a16:creationId xmlns:a16="http://schemas.microsoft.com/office/drawing/2014/main" id="{112F8A02-A133-4AF3-8F86-3F2F4177A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997314" y="9193220"/>
            <a:ext cx="1151371" cy="934770"/>
          </a:xfrm>
          <a:prstGeom prst="rect">
            <a:avLst/>
          </a:prstGeom>
        </p:spPr>
      </p:pic>
      <p:pic>
        <p:nvPicPr>
          <p:cNvPr id="48" name="Picture 16">
            <a:extLst>
              <a:ext uri="{FF2B5EF4-FFF2-40B4-BE49-F238E27FC236}">
                <a16:creationId xmlns:a16="http://schemas.microsoft.com/office/drawing/2014/main" id="{71A5EF3F-7434-49DF-8DCD-3C73415FD0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766562" y="9263719"/>
            <a:ext cx="1151371" cy="934770"/>
          </a:xfrm>
          <a:prstGeom prst="rect">
            <a:avLst/>
          </a:prstGeom>
        </p:spPr>
      </p:pic>
      <p:pic>
        <p:nvPicPr>
          <p:cNvPr id="49" name="Picture 16">
            <a:extLst>
              <a:ext uri="{FF2B5EF4-FFF2-40B4-BE49-F238E27FC236}">
                <a16:creationId xmlns:a16="http://schemas.microsoft.com/office/drawing/2014/main" id="{4B7D88F6-6EED-4526-B971-1C17EF539F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923609" y="9362442"/>
            <a:ext cx="1151371" cy="934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997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58"/>
    </mc:Choice>
    <mc:Fallback>
      <p:transition spd="slow" advTm="2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49860" y="-12954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4682"/>
          <a:stretch>
            <a:fillRect/>
          </a:stretch>
        </p:blipFill>
        <p:spPr>
          <a:xfrm>
            <a:off x="16885868" y="8002390"/>
            <a:ext cx="1316552" cy="19095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28716"/>
          <a:stretch>
            <a:fillRect/>
          </a:stretch>
        </p:blipFill>
        <p:spPr>
          <a:xfrm>
            <a:off x="-49860" y="7323713"/>
            <a:ext cx="1784296" cy="29843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05078" y="8429824"/>
            <a:ext cx="1135807" cy="170477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48085" y="88511"/>
            <a:ext cx="7363805" cy="103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kiểu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y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648518" y="9295084"/>
            <a:ext cx="867506" cy="70430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4704486-5889-4556-A139-A49CF6129DEF}"/>
              </a:ext>
            </a:extLst>
          </p:cNvPr>
          <p:cNvGrpSpPr/>
          <p:nvPr/>
        </p:nvGrpSpPr>
        <p:grpSpPr>
          <a:xfrm>
            <a:off x="7061279" y="1535350"/>
            <a:ext cx="3856471" cy="5796928"/>
            <a:chOff x="7061279" y="1535350"/>
            <a:chExt cx="3856471" cy="5796928"/>
          </a:xfrm>
        </p:grpSpPr>
        <p:sp>
          <p:nvSpPr>
            <p:cNvPr id="13" name="TextBox 13"/>
            <p:cNvSpPr txBox="1"/>
            <p:nvPr/>
          </p:nvSpPr>
          <p:spPr>
            <a:xfrm>
              <a:off x="7061279" y="6768398"/>
              <a:ext cx="3856471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 u="none" dirty="0">
                  <a:solidFill>
                    <a:srgbClr val="F95395"/>
                  </a:solidFill>
                  <a:latin typeface="DG Jory"/>
                </a:rPr>
                <a:t>In </a:t>
              </a: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thường</a:t>
              </a:r>
              <a:endParaRPr lang="en-US" sz="4200" u="none" dirty="0">
                <a:solidFill>
                  <a:srgbClr val="F95395"/>
                </a:solidFill>
                <a:latin typeface="DG Jory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B986DF-5927-45D0-A711-5B78808C80FD}"/>
                </a:ext>
              </a:extLst>
            </p:cNvPr>
            <p:cNvSpPr txBox="1"/>
            <p:nvPr/>
          </p:nvSpPr>
          <p:spPr>
            <a:xfrm>
              <a:off x="7579815" y="1535350"/>
              <a:ext cx="28194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0000" b="1" dirty="0">
                  <a:solidFill>
                    <a:srgbClr val="F95395"/>
                  </a:solidFill>
                  <a:latin typeface=".VnAvant" panose="020B7200000000000000" pitchFamily="34" charset="0"/>
                </a:rPr>
                <a:t>y</a:t>
              </a:r>
              <a:endParaRPr lang="en-US" sz="30000" b="1" dirty="0">
                <a:solidFill>
                  <a:srgbClr val="F95395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E65960-00A4-4D59-BB7E-4BCC5F35FCF2}"/>
              </a:ext>
            </a:extLst>
          </p:cNvPr>
          <p:cNvGrpSpPr/>
          <p:nvPr/>
        </p:nvGrpSpPr>
        <p:grpSpPr>
          <a:xfrm>
            <a:off x="2452317" y="1742047"/>
            <a:ext cx="3894571" cy="5659631"/>
            <a:chOff x="2452317" y="1742047"/>
            <a:chExt cx="3894571" cy="5659631"/>
          </a:xfrm>
        </p:grpSpPr>
        <p:sp>
          <p:nvSpPr>
            <p:cNvPr id="12" name="TextBox 12"/>
            <p:cNvSpPr txBox="1"/>
            <p:nvPr/>
          </p:nvSpPr>
          <p:spPr>
            <a:xfrm>
              <a:off x="2452317" y="6837798"/>
              <a:ext cx="3894571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 u="none" dirty="0">
                  <a:solidFill>
                    <a:srgbClr val="F95395"/>
                  </a:solidFill>
                  <a:latin typeface="DG Jory"/>
                </a:rPr>
                <a:t>In </a:t>
              </a: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hoa</a:t>
              </a:r>
              <a:endParaRPr lang="en-US" sz="4200" u="none" dirty="0">
                <a:solidFill>
                  <a:srgbClr val="F95395"/>
                </a:solidFill>
                <a:latin typeface="DG Jory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46D751-8AD6-4FE8-A3AF-80B61DD7E037}"/>
                </a:ext>
              </a:extLst>
            </p:cNvPr>
            <p:cNvSpPr txBox="1"/>
            <p:nvPr/>
          </p:nvSpPr>
          <p:spPr>
            <a:xfrm>
              <a:off x="2750883" y="1742047"/>
              <a:ext cx="3297437" cy="547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50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Y</a:t>
              </a:r>
              <a:endParaRPr lang="en-US" sz="350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03A757-C8C1-434D-993A-B7A4FCC3FF46}"/>
              </a:ext>
            </a:extLst>
          </p:cNvPr>
          <p:cNvGrpSpPr/>
          <p:nvPr/>
        </p:nvGrpSpPr>
        <p:grpSpPr>
          <a:xfrm>
            <a:off x="12486592" y="1742047"/>
            <a:ext cx="3744008" cy="5590231"/>
            <a:chOff x="12486592" y="1742047"/>
            <a:chExt cx="3744008" cy="5590231"/>
          </a:xfrm>
        </p:grpSpPr>
        <p:sp>
          <p:nvSpPr>
            <p:cNvPr id="14" name="TextBox 14"/>
            <p:cNvSpPr txBox="1"/>
            <p:nvPr/>
          </p:nvSpPr>
          <p:spPr>
            <a:xfrm>
              <a:off x="12486592" y="6768398"/>
              <a:ext cx="3383766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Viết</a:t>
              </a:r>
              <a:r>
                <a:rPr lang="en-US" sz="4200" u="none" dirty="0">
                  <a:solidFill>
                    <a:srgbClr val="F95395"/>
                  </a:solidFill>
                  <a:latin typeface="DG Jory"/>
                </a:rPr>
                <a:t> </a:t>
              </a: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thường</a:t>
              </a:r>
              <a:endParaRPr lang="en-US" sz="4200" u="none" dirty="0">
                <a:solidFill>
                  <a:srgbClr val="F95395"/>
                </a:solidFill>
                <a:latin typeface="DG Jory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EB5A46-A2CF-4960-940E-49E4AF3BC219}"/>
                </a:ext>
              </a:extLst>
            </p:cNvPr>
            <p:cNvSpPr txBox="1"/>
            <p:nvPr/>
          </p:nvSpPr>
          <p:spPr>
            <a:xfrm>
              <a:off x="13411200" y="1742047"/>
              <a:ext cx="281940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5000" b="1" dirty="0">
                  <a:solidFill>
                    <a:srgbClr val="FFC000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y</a:t>
              </a:r>
              <a:endParaRPr lang="en-US" sz="25000" b="1" dirty="0">
                <a:solidFill>
                  <a:srgbClr val="FFC000"/>
                </a:solidFill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582381E-3830-4C59-B9E4-7BF25379CC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2EC4AA-3130-4CAF-AD88-33A1E837B4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58"/>
    </mc:Choice>
    <mc:Fallback>
      <p:transition spd="slow" advTm="2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936919" y="2253110"/>
            <a:ext cx="6601299" cy="4835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203242" y="2277565"/>
            <a:ext cx="6601299" cy="48354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29999" y="7810256"/>
            <a:ext cx="3028001" cy="2241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 r="4682"/>
          <a:stretch>
            <a:fillRect/>
          </a:stretch>
        </p:blipFill>
        <p:spPr>
          <a:xfrm>
            <a:off x="0" y="7355433"/>
            <a:ext cx="2000250" cy="29011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17053" y="5657612"/>
            <a:ext cx="1653894" cy="2250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384622" y="8631980"/>
            <a:ext cx="1749357" cy="14202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20817" y="1871002"/>
            <a:ext cx="2246366" cy="23128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90F172-6F1B-4566-B323-F29F54D327EA}"/>
              </a:ext>
            </a:extLst>
          </p:cNvPr>
          <p:cNvSpPr txBox="1"/>
          <p:nvPr/>
        </p:nvSpPr>
        <p:spPr>
          <a:xfrm>
            <a:off x="12955227" y="1896850"/>
            <a:ext cx="2819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F95395"/>
                </a:solidFill>
                <a:latin typeface=".VnAvant" panose="020B7200000000000000" pitchFamily="34" charset="0"/>
              </a:rPr>
              <a:t>y</a:t>
            </a:r>
            <a:endParaRPr lang="en-US" sz="30000" b="1" dirty="0">
              <a:solidFill>
                <a:srgbClr val="F95395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088A98-ADFA-424D-A17C-9BB424179452}"/>
              </a:ext>
            </a:extLst>
          </p:cNvPr>
          <p:cNvSpPr txBox="1"/>
          <p:nvPr/>
        </p:nvSpPr>
        <p:spPr>
          <a:xfrm>
            <a:off x="3362779" y="2404036"/>
            <a:ext cx="2819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 err="1">
                <a:solidFill>
                  <a:srgbClr val="F95395"/>
                </a:solidFill>
                <a:latin typeface=".VnAvant" panose="020B7200000000000000" pitchFamily="34" charset="0"/>
              </a:rPr>
              <a:t>i</a:t>
            </a:r>
            <a:endParaRPr lang="en-US" sz="30000" b="1" dirty="0">
              <a:solidFill>
                <a:srgbClr val="F95395"/>
              </a:solidFill>
              <a:latin typeface=".VnAvant" panose="020B72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2E6CAB-D9B2-4397-AF64-53B9CACCC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533604-252C-4F63-B09B-37A0B9FF6A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80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13"/>
    </mc:Choice>
    <mc:Fallback>
      <p:transition spd="slow" advTm="3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  <p:bldP spid="18" grpId="1"/>
      <p:bldP spid="18" grpId="2"/>
      <p:bldP spid="19" grpId="0"/>
      <p:bldP spid="19" grpId="1"/>
      <p:bldP spid="19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828823" y="2153033"/>
            <a:ext cx="7383198" cy="5408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00125" y="2057332"/>
            <a:ext cx="7383197" cy="5408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29999" y="7810256"/>
            <a:ext cx="3028001" cy="2241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 r="4682"/>
          <a:stretch>
            <a:fillRect/>
          </a:stretch>
        </p:blipFill>
        <p:spPr>
          <a:xfrm>
            <a:off x="0" y="7355433"/>
            <a:ext cx="2000250" cy="29011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17053" y="5657612"/>
            <a:ext cx="1653894" cy="2250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384622" y="8631980"/>
            <a:ext cx="1749357" cy="1420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5A7281-136F-4C57-8DC8-5CF63DC0380D}"/>
              </a:ext>
            </a:extLst>
          </p:cNvPr>
          <p:cNvSpPr txBox="1"/>
          <p:nvPr/>
        </p:nvSpPr>
        <p:spPr>
          <a:xfrm>
            <a:off x="6400800" y="492293"/>
            <a:ext cx="9298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g,y</a:t>
            </a:r>
            <a:endParaRPr lang="en-US" sz="6600" b="1" dirty="0">
              <a:solidFill>
                <a:schemeClr val="accent4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A57AC0-63D5-4011-BBE8-26C5C5DD9C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FF86A3-F0CC-4BD8-8C26-385691198905}"/>
              </a:ext>
            </a:extLst>
          </p:cNvPr>
          <p:cNvSpPr txBox="1"/>
          <p:nvPr/>
        </p:nvSpPr>
        <p:spPr>
          <a:xfrm>
            <a:off x="12719773" y="1558884"/>
            <a:ext cx="2819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0" b="1" dirty="0">
                <a:solidFill>
                  <a:srgbClr val="F95395"/>
                </a:solidFill>
                <a:latin typeface=".VnAvant" panose="020B7200000000000000" pitchFamily="34" charset="0"/>
              </a:rPr>
              <a:t>y</a:t>
            </a:r>
            <a:endParaRPr lang="en-US" sz="35000" b="1" dirty="0">
              <a:solidFill>
                <a:srgbClr val="F95395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5DAE1F-DDB5-4319-B8AC-6BE5DBF8DDFE}"/>
              </a:ext>
            </a:extLst>
          </p:cNvPr>
          <p:cNvSpPr txBox="1"/>
          <p:nvPr/>
        </p:nvSpPr>
        <p:spPr>
          <a:xfrm>
            <a:off x="2969929" y="1558883"/>
            <a:ext cx="2819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0" b="1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  <a:endParaRPr lang="en-US" sz="35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CE31757-8846-4D34-AA76-91534411EB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508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7"/>
    </mc:Choice>
    <mc:Fallback>
      <p:transition spd="slow" advTm="12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26971" y="1428778"/>
            <a:ext cx="14934840" cy="5755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47382" y="8004439"/>
            <a:ext cx="3608946" cy="20104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 l="43071" r="264" b="7281"/>
          <a:stretch>
            <a:fillRect/>
          </a:stretch>
        </p:blipFill>
        <p:spPr>
          <a:xfrm>
            <a:off x="0" y="3791203"/>
            <a:ext cx="2707905" cy="6588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704585" y="827484"/>
            <a:ext cx="1857226" cy="1630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800000" flipH="1">
            <a:off x="13944600" y="3160902"/>
            <a:ext cx="2831403" cy="470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892677">
            <a:off x="15179727" y="6168831"/>
            <a:ext cx="3494539" cy="36712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62400" y="2149411"/>
            <a:ext cx="11163300" cy="891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  <a:spcBef>
                <a:spcPct val="0"/>
              </a:spcBef>
            </a:pP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Mời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các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con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cùng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hát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bài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: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65818" y="4107203"/>
            <a:ext cx="6858000" cy="819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8800" u="none" dirty="0" err="1">
                <a:solidFill>
                  <a:srgbClr val="F95395"/>
                </a:solidFill>
                <a:latin typeface="DG Jory"/>
              </a:rPr>
              <a:t>Bài</a:t>
            </a:r>
            <a:r>
              <a:rPr lang="en-US" sz="8800" u="none" dirty="0">
                <a:solidFill>
                  <a:srgbClr val="F95395"/>
                </a:solidFill>
                <a:latin typeface="DG Jory"/>
              </a:rPr>
              <a:t> </a:t>
            </a:r>
            <a:r>
              <a:rPr lang="en-US" sz="8800" u="none" dirty="0" err="1">
                <a:solidFill>
                  <a:srgbClr val="F95395"/>
                </a:solidFill>
                <a:latin typeface="DG Jory"/>
              </a:rPr>
              <a:t>hát</a:t>
            </a:r>
            <a:r>
              <a:rPr lang="en-US" sz="8800" u="none" dirty="0">
                <a:solidFill>
                  <a:srgbClr val="F95395"/>
                </a:solidFill>
                <a:latin typeface="DG Jory"/>
              </a:rPr>
              <a:t> ABC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994172-2887-4773-AF3C-127E808312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1625E47-5284-4BD3-B225-5C60C1C069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8"/>
    </mc:Choice>
    <mc:Fallback>
      <p:transition spd="slow" advTm="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828823" y="2153033"/>
            <a:ext cx="7383198" cy="5408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00125" y="2057332"/>
            <a:ext cx="7383197" cy="5408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29999" y="7810256"/>
            <a:ext cx="3028001" cy="2241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 r="4682"/>
          <a:stretch>
            <a:fillRect/>
          </a:stretch>
        </p:blipFill>
        <p:spPr>
          <a:xfrm>
            <a:off x="0" y="7355433"/>
            <a:ext cx="2000250" cy="29011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17053" y="5657612"/>
            <a:ext cx="1653894" cy="2250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384622" y="8631980"/>
            <a:ext cx="1749357" cy="1420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5A7281-136F-4C57-8DC8-5CF63DC0380D}"/>
              </a:ext>
            </a:extLst>
          </p:cNvPr>
          <p:cNvSpPr txBox="1"/>
          <p:nvPr/>
        </p:nvSpPr>
        <p:spPr>
          <a:xfrm>
            <a:off x="6179580" y="345884"/>
            <a:ext cx="9298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g,y</a:t>
            </a:r>
            <a:endParaRPr lang="en-US" sz="6600" b="1" dirty="0">
              <a:solidFill>
                <a:schemeClr val="accent4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3D641B37-D336-4D5C-AFED-A0211237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/>
          <a:stretch>
            <a:fillRect/>
          </a:stretch>
        </p:blipFill>
        <p:spPr bwMode="auto">
          <a:xfrm>
            <a:off x="14015284" y="3162300"/>
            <a:ext cx="2272466" cy="364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74A126C3-B1A6-440C-8A3D-99E2F8315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757" y="3186545"/>
            <a:ext cx="1371600" cy="229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6E241459-CCB5-432A-A57F-A7DE0E642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689" y="2879130"/>
            <a:ext cx="2761888" cy="275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1486BC2E-41A4-4D60-B89E-07EEFB5A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43"/>
          <a:stretch>
            <a:fillRect/>
          </a:stretch>
        </p:blipFill>
        <p:spPr bwMode="auto">
          <a:xfrm>
            <a:off x="3154373" y="2879130"/>
            <a:ext cx="3583451" cy="421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A57AC0-63D5-4011-BBE8-26C5C5DD9C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A4C02DD-2CAE-46C7-84FD-227800B594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74"/>
    </mc:Choice>
    <mc:Fallback>
      <p:transition spd="slow" advTm="21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828823" y="2153033"/>
            <a:ext cx="7383198" cy="5408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00125" y="2057332"/>
            <a:ext cx="7383197" cy="5408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29999" y="7810256"/>
            <a:ext cx="3028001" cy="2241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 r="4682"/>
          <a:stretch>
            <a:fillRect/>
          </a:stretch>
        </p:blipFill>
        <p:spPr>
          <a:xfrm>
            <a:off x="0" y="7355433"/>
            <a:ext cx="2000250" cy="29011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17053" y="5657612"/>
            <a:ext cx="1653894" cy="2250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384622" y="8631980"/>
            <a:ext cx="1749357" cy="1420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5A7281-136F-4C57-8DC8-5CF63DC0380D}"/>
              </a:ext>
            </a:extLst>
          </p:cNvPr>
          <p:cNvSpPr txBox="1"/>
          <p:nvPr/>
        </p:nvSpPr>
        <p:spPr>
          <a:xfrm>
            <a:off x="6400800" y="492293"/>
            <a:ext cx="9298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g,y</a:t>
            </a:r>
            <a:endParaRPr lang="en-US" sz="6600" b="1" dirty="0">
              <a:solidFill>
                <a:schemeClr val="accent4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A57AC0-63D5-4011-BBE8-26C5C5DD9C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FF86A3-F0CC-4BD8-8C26-385691198905}"/>
              </a:ext>
            </a:extLst>
          </p:cNvPr>
          <p:cNvSpPr txBox="1"/>
          <p:nvPr/>
        </p:nvSpPr>
        <p:spPr>
          <a:xfrm>
            <a:off x="12719773" y="1558884"/>
            <a:ext cx="2819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0" b="1" dirty="0">
                <a:solidFill>
                  <a:srgbClr val="F95395"/>
                </a:solidFill>
                <a:latin typeface=".VnAvant" panose="020B7200000000000000" pitchFamily="34" charset="0"/>
              </a:rPr>
              <a:t>y</a:t>
            </a:r>
            <a:endParaRPr lang="en-US" sz="35000" b="1" dirty="0">
              <a:solidFill>
                <a:srgbClr val="F95395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5DAE1F-DDB5-4319-B8AC-6BE5DBF8DDFE}"/>
              </a:ext>
            </a:extLst>
          </p:cNvPr>
          <p:cNvSpPr txBox="1"/>
          <p:nvPr/>
        </p:nvSpPr>
        <p:spPr>
          <a:xfrm>
            <a:off x="2969929" y="1558883"/>
            <a:ext cx="2819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0" b="1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  <a:endParaRPr lang="en-US" sz="35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F515C13-E6DE-4992-87AA-74FB210E3F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38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6"/>
    </mc:Choice>
    <mc:Fallback>
      <p:transition spd="slow" advTm="7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-36286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31516"/>
          <a:stretch>
            <a:fillRect/>
          </a:stretch>
        </p:blipFill>
        <p:spPr>
          <a:xfrm>
            <a:off x="0" y="3065348"/>
            <a:ext cx="3123993" cy="7221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9616" y="8754105"/>
            <a:ext cx="3775964" cy="1359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43927" t="50000"/>
          <a:stretch>
            <a:fillRect/>
          </a:stretch>
        </p:blipFill>
        <p:spPr>
          <a:xfrm>
            <a:off x="6815069" y="9433779"/>
            <a:ext cx="2117296" cy="6796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5327">
            <a:off x="5509549" y="7349308"/>
            <a:ext cx="1831530" cy="25496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70094" y="735694"/>
            <a:ext cx="13999795" cy="322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Phần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3:</a:t>
            </a:r>
          </a:p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6B3F6E"/>
                </a:solidFill>
                <a:latin typeface="Gliker"/>
              </a:rPr>
              <a:t>TRÒ CHƠI</a:t>
            </a:r>
            <a:endParaRPr lang="en-US" sz="8000" b="1" u="none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75515" y="685117"/>
            <a:ext cx="2096956" cy="21590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991161" y="8233956"/>
            <a:ext cx="1296839" cy="20530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861654" y="1982640"/>
            <a:ext cx="921396" cy="861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51804" y="1982640"/>
            <a:ext cx="921396" cy="8615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556729" y="1982640"/>
            <a:ext cx="921396" cy="8615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AAEF80-7D88-4DFF-AE14-00BBB1CBB723}"/>
              </a:ext>
            </a:extLst>
          </p:cNvPr>
          <p:cNvSpPr txBox="1"/>
          <p:nvPr/>
        </p:nvSpPr>
        <p:spPr>
          <a:xfrm>
            <a:off x="4425627" y="4025367"/>
            <a:ext cx="1059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</a:t>
            </a:r>
            <a:r>
              <a:rPr lang="en-GB" sz="9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9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xem</a:t>
            </a:r>
            <a:r>
              <a:rPr lang="en-GB" sz="9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ai </a:t>
            </a:r>
            <a:r>
              <a:rPr lang="en-GB" sz="9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nhanh</a:t>
            </a:r>
            <a:endParaRPr lang="en-US" sz="96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77AAE5-FF6F-47D8-88E9-CF8275BDD8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5F491E3-51E4-4707-A646-420F800D47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76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39"/>
    </mc:Choice>
    <mc:Fallback>
      <p:transition spd="slow" advTm="2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0" y="-57535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097081" flipH="1">
            <a:off x="-109024" y="4269021"/>
            <a:ext cx="3320094" cy="11578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E74B31B-6F50-4113-B171-11548FA0299F}"/>
              </a:ext>
            </a:extLst>
          </p:cNvPr>
          <p:cNvGrpSpPr/>
          <p:nvPr/>
        </p:nvGrpSpPr>
        <p:grpSpPr>
          <a:xfrm>
            <a:off x="5257464" y="269527"/>
            <a:ext cx="4074676" cy="4259061"/>
            <a:chOff x="7217515" y="-173130"/>
            <a:chExt cx="4074677" cy="53184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6F36FF-BBA8-40A2-BAE0-B5678D47B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50000" t="49948"/>
            <a:stretch>
              <a:fillRect/>
            </a:stretch>
          </p:blipFill>
          <p:spPr>
            <a:xfrm>
              <a:off x="7217515" y="-173130"/>
              <a:ext cx="4074677" cy="531844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278E8E-FD95-4540-B56E-926BF9F843A2}"/>
                </a:ext>
              </a:extLst>
            </p:cNvPr>
            <p:cNvSpPr txBox="1"/>
            <p:nvPr/>
          </p:nvSpPr>
          <p:spPr>
            <a:xfrm>
              <a:off x="8488833" y="438902"/>
              <a:ext cx="13103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L</a:t>
              </a:r>
              <a:endParaRPr lang="en-US" sz="9600" b="1" dirty="0">
                <a:solidFill>
                  <a:srgbClr val="7030A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A0B635-32CD-4E96-A43D-FD224028FCE6}"/>
              </a:ext>
            </a:extLst>
          </p:cNvPr>
          <p:cNvGrpSpPr/>
          <p:nvPr/>
        </p:nvGrpSpPr>
        <p:grpSpPr>
          <a:xfrm>
            <a:off x="536876" y="5764692"/>
            <a:ext cx="4296440" cy="4760902"/>
            <a:chOff x="1976273" y="5329441"/>
            <a:chExt cx="3495999" cy="5113066"/>
          </a:xfrm>
        </p:grpSpPr>
        <p:pic>
          <p:nvPicPr>
            <p:cNvPr id="20" name="Picture 14">
              <a:extLst>
                <a:ext uri="{FF2B5EF4-FFF2-40B4-BE49-F238E27FC236}">
                  <a16:creationId xmlns:a16="http://schemas.microsoft.com/office/drawing/2014/main" id="{F1E097C4-3CBA-4D36-97D9-C18CC73B1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49948" r="50487"/>
            <a:stretch>
              <a:fillRect/>
            </a:stretch>
          </p:blipFill>
          <p:spPr>
            <a:xfrm>
              <a:off x="1976273" y="5329441"/>
              <a:ext cx="3495999" cy="511306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36069E-464E-4936-B30F-5558128B1686}"/>
                </a:ext>
              </a:extLst>
            </p:cNvPr>
            <p:cNvSpPr txBox="1"/>
            <p:nvPr/>
          </p:nvSpPr>
          <p:spPr>
            <a:xfrm>
              <a:off x="3478134" y="5643382"/>
              <a:ext cx="13103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g</a:t>
              </a:r>
              <a:endParaRPr lang="en-US" sz="9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1618D9-77D2-46D0-9372-6AF359533475}"/>
              </a:ext>
            </a:extLst>
          </p:cNvPr>
          <p:cNvGrpSpPr/>
          <p:nvPr/>
        </p:nvGrpSpPr>
        <p:grpSpPr>
          <a:xfrm>
            <a:off x="11074913" y="5667371"/>
            <a:ext cx="4657570" cy="4350513"/>
            <a:chOff x="11768163" y="4918338"/>
            <a:chExt cx="3849986" cy="5116982"/>
          </a:xfrm>
        </p:grpSpPr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F9360801-BD9E-4781-A697-C9F6B0DA4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49497" t="1556" b="52049"/>
            <a:stretch>
              <a:fillRect/>
            </a:stretch>
          </p:blipFill>
          <p:spPr>
            <a:xfrm>
              <a:off x="11768163" y="4918338"/>
              <a:ext cx="3849986" cy="5116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BE4585-CEE2-48BE-8B47-C02C84E79BAE}"/>
                </a:ext>
              </a:extLst>
            </p:cNvPr>
            <p:cNvSpPr txBox="1"/>
            <p:nvPr/>
          </p:nvSpPr>
          <p:spPr>
            <a:xfrm>
              <a:off x="13032561" y="5746056"/>
              <a:ext cx="13103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95395"/>
                  </a:solidFill>
                  <a:latin typeface=".VnAvant" panose="020B7200000000000000" pitchFamily="34" charset="0"/>
                </a:rPr>
                <a:t>G</a:t>
              </a:r>
              <a:endParaRPr lang="en-US" sz="9600" b="1" dirty="0">
                <a:solidFill>
                  <a:srgbClr val="F95395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B756DA-F1A0-4D1A-AFD3-499DA41DE943}"/>
              </a:ext>
            </a:extLst>
          </p:cNvPr>
          <p:cNvGrpSpPr/>
          <p:nvPr/>
        </p:nvGrpSpPr>
        <p:grpSpPr>
          <a:xfrm>
            <a:off x="476310" y="-57535"/>
            <a:ext cx="4074676" cy="3819085"/>
            <a:chOff x="1475828" y="-428185"/>
            <a:chExt cx="3919326" cy="474284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9B6EF299-57B3-4324-98AD-52ED2DCD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r="47924" b="53826"/>
            <a:stretch>
              <a:fillRect/>
            </a:stretch>
          </p:blipFill>
          <p:spPr>
            <a:xfrm>
              <a:off x="1475828" y="-428185"/>
              <a:ext cx="3919326" cy="47428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F58A3E-CFC7-4C4D-B66C-086446344EF9}"/>
                </a:ext>
              </a:extLst>
            </p:cNvPr>
            <p:cNvSpPr txBox="1"/>
            <p:nvPr/>
          </p:nvSpPr>
          <p:spPr>
            <a:xfrm>
              <a:off x="2918604" y="163398"/>
              <a:ext cx="9742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g</a:t>
              </a:r>
              <a:endParaRPr lang="en-US" sz="96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9D5FEA-279F-4453-B9EE-9A0C7745BC22}"/>
              </a:ext>
            </a:extLst>
          </p:cNvPr>
          <p:cNvGrpSpPr/>
          <p:nvPr/>
        </p:nvGrpSpPr>
        <p:grpSpPr>
          <a:xfrm>
            <a:off x="9560881" y="500110"/>
            <a:ext cx="4413969" cy="4050513"/>
            <a:chOff x="12721142" y="250829"/>
            <a:chExt cx="3555715" cy="4938398"/>
          </a:xfrm>
        </p:grpSpPr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A498C908-8E8F-4596-A2FB-9D7F5F458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52618" r="48883"/>
            <a:stretch>
              <a:fillRect/>
            </a:stretch>
          </p:blipFill>
          <p:spPr>
            <a:xfrm>
              <a:off x="12721142" y="287137"/>
              <a:ext cx="3555715" cy="490209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BD54669-2604-48DF-A67C-D53CE9CCCF65}"/>
                </a:ext>
              </a:extLst>
            </p:cNvPr>
            <p:cNvSpPr txBox="1"/>
            <p:nvPr/>
          </p:nvSpPr>
          <p:spPr>
            <a:xfrm>
              <a:off x="14101716" y="250829"/>
              <a:ext cx="1027041" cy="1711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b="1" dirty="0">
                  <a:solidFill>
                    <a:schemeClr val="accent4">
                      <a:lumMod val="50000"/>
                    </a:schemeClr>
                  </a:solidFill>
                  <a:latin typeface=".VnAvant" panose="020B7200000000000000" pitchFamily="34" charset="0"/>
                </a:rPr>
                <a:t>g</a:t>
              </a:r>
              <a:endParaRPr lang="en-US" sz="8000" b="1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4BEB26-86A3-471D-88F9-9E3E1F50441A}"/>
              </a:ext>
            </a:extLst>
          </p:cNvPr>
          <p:cNvGrpSpPr/>
          <p:nvPr/>
        </p:nvGrpSpPr>
        <p:grpSpPr>
          <a:xfrm>
            <a:off x="5641029" y="5338111"/>
            <a:ext cx="4450425" cy="4570935"/>
            <a:chOff x="7094206" y="5006681"/>
            <a:chExt cx="3486040" cy="4930920"/>
          </a:xfrm>
        </p:grpSpPr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95C299D5-49F4-4F61-885A-94F8AEB3E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r="50000" b="51117"/>
            <a:stretch>
              <a:fillRect/>
            </a:stretch>
          </p:blipFill>
          <p:spPr>
            <a:xfrm>
              <a:off x="7094206" y="5006681"/>
              <a:ext cx="3486040" cy="49309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1DE358-036F-44EB-ACBB-BABAA88D7CFC}"/>
                </a:ext>
              </a:extLst>
            </p:cNvPr>
            <p:cNvSpPr txBox="1"/>
            <p:nvPr/>
          </p:nvSpPr>
          <p:spPr>
            <a:xfrm>
              <a:off x="8429113" y="5793043"/>
              <a:ext cx="13103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y</a:t>
              </a:r>
              <a:endParaRPr lang="en-US" sz="96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A2672FD-8E57-488E-9457-258B75E2CFB9}"/>
              </a:ext>
            </a:extLst>
          </p:cNvPr>
          <p:cNvGrpSpPr/>
          <p:nvPr/>
        </p:nvGrpSpPr>
        <p:grpSpPr>
          <a:xfrm>
            <a:off x="14203591" y="452832"/>
            <a:ext cx="3937895" cy="4166797"/>
            <a:chOff x="1976273" y="5329441"/>
            <a:chExt cx="3495999" cy="5113066"/>
          </a:xfrm>
        </p:grpSpPr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A22969BD-AF0E-456C-A16B-A7FDB6112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49948" r="50487"/>
            <a:stretch>
              <a:fillRect/>
            </a:stretch>
          </p:blipFill>
          <p:spPr>
            <a:xfrm>
              <a:off x="1976273" y="5329441"/>
              <a:ext cx="3495999" cy="511306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8A59D-873C-41C4-B208-A57998BD12AA}"/>
                </a:ext>
              </a:extLst>
            </p:cNvPr>
            <p:cNvSpPr txBox="1"/>
            <p:nvPr/>
          </p:nvSpPr>
          <p:spPr>
            <a:xfrm>
              <a:off x="3566906" y="6074331"/>
              <a:ext cx="1310333" cy="1472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d</a:t>
              </a:r>
              <a:endParaRPr lang="en-US" sz="72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E506539-D994-4DCA-A571-CB1EA4A4191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959" y="862487"/>
            <a:ext cx="1596745" cy="10135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FD37FB-02B4-4173-AF31-E0563EA3F5B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11" y="862488"/>
            <a:ext cx="1596745" cy="101353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B777CF8-904D-478B-BDE7-4B33ABAE4D2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92" y="5808112"/>
            <a:ext cx="1596745" cy="10135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CB4F096-9921-403C-8119-EBEFDDB8809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938" y="6212874"/>
            <a:ext cx="1596745" cy="101353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BB28975-6410-4DC9-BEA9-80FC7949C86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34" y="654904"/>
            <a:ext cx="917078" cy="91707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465B2F4-C306-444C-AF9E-37D0C92642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40" y="5838945"/>
            <a:ext cx="917078" cy="91707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7829C03-816B-4CD1-8922-BFDE674FC7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764" y="862487"/>
            <a:ext cx="917078" cy="91707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5608B42-BC54-44BA-862B-9F0C05D3552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975562" cy="97556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A2C207-B70D-418A-BA04-2FEC6E4FF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9994">
        <p:circle/>
      </p:transition>
    </mc:Choice>
    <mc:Fallback>
      <p:transition spd="slow" advTm="6999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9870" objId="31"/>
        <p14:triggerEvt type="onClick" time="38641" objId="32"/>
        <p14:triggerEvt type="onClick" time="47723" objId="33"/>
        <p14:triggerEvt type="onClick" time="56452" objId="35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0" y="-57535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430774" y="87490"/>
            <a:ext cx="1857226" cy="16308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97081" flipH="1">
            <a:off x="-109024" y="4269021"/>
            <a:ext cx="3320094" cy="11578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E74B31B-6F50-4113-B171-11548FA0299F}"/>
              </a:ext>
            </a:extLst>
          </p:cNvPr>
          <p:cNvGrpSpPr/>
          <p:nvPr/>
        </p:nvGrpSpPr>
        <p:grpSpPr>
          <a:xfrm>
            <a:off x="12944734" y="1428955"/>
            <a:ext cx="3486040" cy="3744950"/>
            <a:chOff x="7217515" y="-173130"/>
            <a:chExt cx="4074677" cy="53184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6F36FF-BBA8-40A2-BAE0-B5678D47B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50000" t="49948"/>
            <a:stretch>
              <a:fillRect/>
            </a:stretch>
          </p:blipFill>
          <p:spPr>
            <a:xfrm>
              <a:off x="7217515" y="-173130"/>
              <a:ext cx="4074677" cy="531844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278E8E-FD95-4540-B56E-926BF9F843A2}"/>
                </a:ext>
              </a:extLst>
            </p:cNvPr>
            <p:cNvSpPr txBox="1"/>
            <p:nvPr/>
          </p:nvSpPr>
          <p:spPr>
            <a:xfrm>
              <a:off x="8750214" y="198401"/>
              <a:ext cx="1310334" cy="170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y</a:t>
              </a:r>
              <a:endParaRPr lang="en-US" sz="720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A0B635-32CD-4E96-A43D-FD224028FCE6}"/>
              </a:ext>
            </a:extLst>
          </p:cNvPr>
          <p:cNvGrpSpPr/>
          <p:nvPr/>
        </p:nvGrpSpPr>
        <p:grpSpPr>
          <a:xfrm>
            <a:off x="862714" y="6104520"/>
            <a:ext cx="3624481" cy="4239311"/>
            <a:chOff x="1421340" y="4222829"/>
            <a:chExt cx="3067655" cy="4442154"/>
          </a:xfrm>
        </p:grpSpPr>
        <p:pic>
          <p:nvPicPr>
            <p:cNvPr id="20" name="Picture 14">
              <a:extLst>
                <a:ext uri="{FF2B5EF4-FFF2-40B4-BE49-F238E27FC236}">
                  <a16:creationId xmlns:a16="http://schemas.microsoft.com/office/drawing/2014/main" id="{F1E097C4-3CBA-4D36-97D9-C18CC73B1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49948" r="50487"/>
            <a:stretch>
              <a:fillRect/>
            </a:stretch>
          </p:blipFill>
          <p:spPr>
            <a:xfrm>
              <a:off x="1421340" y="4222829"/>
              <a:ext cx="3067655" cy="444215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36069E-464E-4936-B30F-5558128B1686}"/>
                </a:ext>
              </a:extLst>
            </p:cNvPr>
            <p:cNvSpPr txBox="1"/>
            <p:nvPr/>
          </p:nvSpPr>
          <p:spPr>
            <a:xfrm>
              <a:off x="2754910" y="4757232"/>
              <a:ext cx="1310333" cy="128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y</a:t>
              </a:r>
              <a:endParaRPr lang="en-US" sz="72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1618D9-77D2-46D0-9372-6AF359533475}"/>
              </a:ext>
            </a:extLst>
          </p:cNvPr>
          <p:cNvGrpSpPr/>
          <p:nvPr/>
        </p:nvGrpSpPr>
        <p:grpSpPr>
          <a:xfrm>
            <a:off x="11320601" y="6386038"/>
            <a:ext cx="3540746" cy="3514285"/>
            <a:chOff x="11768163" y="4918338"/>
            <a:chExt cx="3849986" cy="5116982"/>
          </a:xfrm>
        </p:grpSpPr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F9360801-BD9E-4781-A697-C9F6B0DA4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49497" t="1556" b="52049"/>
            <a:stretch>
              <a:fillRect/>
            </a:stretch>
          </p:blipFill>
          <p:spPr>
            <a:xfrm>
              <a:off x="11768163" y="4918338"/>
              <a:ext cx="3849986" cy="5116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BE4585-CEE2-48BE-8B47-C02C84E79BAE}"/>
                </a:ext>
              </a:extLst>
            </p:cNvPr>
            <p:cNvSpPr txBox="1"/>
            <p:nvPr/>
          </p:nvSpPr>
          <p:spPr>
            <a:xfrm>
              <a:off x="13154649" y="5663751"/>
              <a:ext cx="1310333" cy="174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F95395"/>
                  </a:solidFill>
                  <a:latin typeface=".VnAvant" panose="020B7200000000000000" pitchFamily="34" charset="0"/>
                </a:rPr>
                <a:t>y</a:t>
              </a:r>
              <a:endParaRPr lang="en-US" sz="7200" b="1" dirty="0">
                <a:solidFill>
                  <a:srgbClr val="F95395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B756DA-F1A0-4D1A-AFD3-499DA41DE943}"/>
              </a:ext>
            </a:extLst>
          </p:cNvPr>
          <p:cNvGrpSpPr/>
          <p:nvPr/>
        </p:nvGrpSpPr>
        <p:grpSpPr>
          <a:xfrm>
            <a:off x="7088728" y="750128"/>
            <a:ext cx="3870764" cy="3638165"/>
            <a:chOff x="1475828" y="-428185"/>
            <a:chExt cx="3919326" cy="474284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9B6EF299-57B3-4324-98AD-52ED2DCD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r="47924" b="53826"/>
            <a:stretch>
              <a:fillRect/>
            </a:stretch>
          </p:blipFill>
          <p:spPr>
            <a:xfrm>
              <a:off x="1475828" y="-428185"/>
              <a:ext cx="3919326" cy="47428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F58A3E-CFC7-4C4D-B66C-086446344EF9}"/>
                </a:ext>
              </a:extLst>
            </p:cNvPr>
            <p:cNvSpPr txBox="1"/>
            <p:nvPr/>
          </p:nvSpPr>
          <p:spPr>
            <a:xfrm>
              <a:off x="2900724" y="330640"/>
              <a:ext cx="974215" cy="178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a</a:t>
              </a:r>
              <a:endParaRPr lang="en-US" sz="80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4BEB26-86A3-471D-88F9-9E3E1F50441A}"/>
              </a:ext>
            </a:extLst>
          </p:cNvPr>
          <p:cNvGrpSpPr/>
          <p:nvPr/>
        </p:nvGrpSpPr>
        <p:grpSpPr>
          <a:xfrm>
            <a:off x="6542505" y="5971968"/>
            <a:ext cx="3624482" cy="3903932"/>
            <a:chOff x="7119835" y="5240015"/>
            <a:chExt cx="3486040" cy="4930920"/>
          </a:xfrm>
        </p:grpSpPr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95C299D5-49F4-4F61-885A-94F8AEB3E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r="50000" b="51117"/>
            <a:stretch>
              <a:fillRect/>
            </a:stretch>
          </p:blipFill>
          <p:spPr>
            <a:xfrm>
              <a:off x="7119835" y="5240015"/>
              <a:ext cx="3486040" cy="49309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1DE358-036F-44EB-ACBB-BABAA88D7CFC}"/>
                </a:ext>
              </a:extLst>
            </p:cNvPr>
            <p:cNvSpPr txBox="1"/>
            <p:nvPr/>
          </p:nvSpPr>
          <p:spPr>
            <a:xfrm>
              <a:off x="8624772" y="6188905"/>
              <a:ext cx="13103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 err="1">
                  <a:solidFill>
                    <a:srgbClr val="00B050"/>
                  </a:solidFill>
                  <a:latin typeface=".VnAvant" panose="020B7200000000000000" pitchFamily="34" charset="0"/>
                </a:rPr>
                <a:t>i</a:t>
              </a:r>
              <a:endParaRPr lang="en-US" sz="72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9152EFC-3236-41C9-B55F-2A8D40813911}"/>
              </a:ext>
            </a:extLst>
          </p:cNvPr>
          <p:cNvGrpSpPr/>
          <p:nvPr/>
        </p:nvGrpSpPr>
        <p:grpSpPr>
          <a:xfrm>
            <a:off x="1816384" y="1434170"/>
            <a:ext cx="3540746" cy="3514285"/>
            <a:chOff x="12721142" y="287137"/>
            <a:chExt cx="3555715" cy="4902090"/>
          </a:xfrm>
        </p:grpSpPr>
        <p:pic>
          <p:nvPicPr>
            <p:cNvPr id="38" name="Picture 17">
              <a:extLst>
                <a:ext uri="{FF2B5EF4-FFF2-40B4-BE49-F238E27FC236}">
                  <a16:creationId xmlns:a16="http://schemas.microsoft.com/office/drawing/2014/main" id="{708B9C96-0579-40A3-B404-97733D58D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t="52618" r="48883"/>
            <a:stretch>
              <a:fillRect/>
            </a:stretch>
          </p:blipFill>
          <p:spPr>
            <a:xfrm>
              <a:off x="12721142" y="287137"/>
              <a:ext cx="3555715" cy="490209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819007E-6B9E-4043-BFFD-599DC6FE94F3}"/>
                </a:ext>
              </a:extLst>
            </p:cNvPr>
            <p:cNvSpPr txBox="1"/>
            <p:nvPr/>
          </p:nvSpPr>
          <p:spPr>
            <a:xfrm>
              <a:off x="13821152" y="399478"/>
              <a:ext cx="1027041" cy="1674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chemeClr val="accent4">
                      <a:lumMod val="50000"/>
                    </a:schemeClr>
                  </a:solidFill>
                  <a:latin typeface=".VnAvant" panose="020B7200000000000000" pitchFamily="34" charset="0"/>
                </a:rPr>
                <a:t>Y</a:t>
              </a:r>
              <a:endParaRPr lang="en-US" sz="7200" b="1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D7786C3-6C2A-4A9A-A546-6262C49D4B8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95" y="5262186"/>
            <a:ext cx="1596745" cy="10135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C781E73-A2A5-44E6-87AA-6F6BD7AD71C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175" y="506913"/>
            <a:ext cx="1596745" cy="10135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E4BFA3-DC8A-4B9E-BB52-6D33F29365E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14" y="155563"/>
            <a:ext cx="1596745" cy="101353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B67282-737A-47E5-83E9-540BDFDD7F5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890" y="5669277"/>
            <a:ext cx="1596745" cy="10135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E8960CB-3969-4852-9A85-58A38DEA7EA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630" y="328472"/>
            <a:ext cx="917078" cy="91707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E02450-AADA-4068-9D3E-833F401052F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91" y="5430520"/>
            <a:ext cx="917078" cy="91707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5E8E90-9958-4FF7-8562-CC7C27B438D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122176" cy="11221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D6ECF5-60DF-4557-8D91-EDB75E6F7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0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53"/>
    </mc:Choice>
    <mc:Fallback>
      <p:transition spd="slow" advTm="4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4530" objId="37"/>
        <p14:triggerEvt type="onClick" time="29281" objId="36"/>
        <p14:triggerEvt type="onClick" time="34741" objId="33"/>
        <p14:triggerEvt type="onClick" time="39046" objId="35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-40977" y="0"/>
            <a:ext cx="18288000" cy="10287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52105" y="360027"/>
            <a:ext cx="15811500" cy="55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</a:t>
            </a:r>
            <a:r>
              <a:rPr lang="en-GB" sz="48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48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cái</a:t>
            </a:r>
            <a:r>
              <a:rPr lang="en-GB" sz="48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g,y</a:t>
            </a:r>
            <a:r>
              <a:rPr lang="en-GB" sz="4800" b="1" u="none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GB" sz="48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GB" sz="48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GB" sz="48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endParaRPr lang="en-US" sz="4800" b="1" u="none" dirty="0">
              <a:solidFill>
                <a:srgbClr val="F9539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BA12C63-1422-4AF8-BF7B-6DF7628866F8}"/>
              </a:ext>
            </a:extLst>
          </p:cNvPr>
          <p:cNvGrpSpPr/>
          <p:nvPr/>
        </p:nvGrpSpPr>
        <p:grpSpPr>
          <a:xfrm>
            <a:off x="359221" y="335155"/>
            <a:ext cx="5415384" cy="4843739"/>
            <a:chOff x="359221" y="335155"/>
            <a:chExt cx="5415384" cy="484373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A1196A-C14D-4A56-B018-99E9C360DFAB}"/>
                </a:ext>
              </a:extLst>
            </p:cNvPr>
            <p:cNvSpPr/>
            <p:nvPr/>
          </p:nvSpPr>
          <p:spPr>
            <a:xfrm>
              <a:off x="359221" y="1649229"/>
              <a:ext cx="5415384" cy="332760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E3DBA3B-1F4B-422B-A936-0D12AB392D6C}"/>
                </a:ext>
              </a:extLst>
            </p:cNvPr>
            <p:cNvGrpSpPr/>
            <p:nvPr/>
          </p:nvGrpSpPr>
          <p:grpSpPr>
            <a:xfrm>
              <a:off x="456842" y="335155"/>
              <a:ext cx="5146963" cy="4843739"/>
              <a:chOff x="381000" y="172552"/>
              <a:chExt cx="5146963" cy="484373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CD22D20-6905-463E-A89E-C3C249023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000" y="172552"/>
                <a:ext cx="4843739" cy="4843739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B8832B-BF33-4166-B76F-15F443764C7B}"/>
                  </a:ext>
                </a:extLst>
              </p:cNvPr>
              <p:cNvSpPr txBox="1"/>
              <p:nvPr/>
            </p:nvSpPr>
            <p:spPr>
              <a:xfrm>
                <a:off x="862445" y="3744301"/>
                <a:ext cx="466551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b="1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Xe </a:t>
                </a:r>
                <a:r>
                  <a:rPr lang="en-GB" sz="5400" b="1" dirty="0" err="1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chữa</a:t>
                </a:r>
                <a:r>
                  <a:rPr lang="en-GB" sz="5400" b="1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GB" sz="5400" b="1" dirty="0" err="1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cháy</a:t>
                </a:r>
                <a:endParaRPr lang="en-US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3B3A57-4685-4F1C-A702-6001D8E63BD1}"/>
              </a:ext>
            </a:extLst>
          </p:cNvPr>
          <p:cNvGrpSpPr/>
          <p:nvPr/>
        </p:nvGrpSpPr>
        <p:grpSpPr>
          <a:xfrm>
            <a:off x="12394268" y="1544782"/>
            <a:ext cx="5846516" cy="3344927"/>
            <a:chOff x="12394268" y="1544782"/>
            <a:chExt cx="5846516" cy="334492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57B89E3-D8E0-4B55-AE60-F106960A526B}"/>
                </a:ext>
              </a:extLst>
            </p:cNvPr>
            <p:cNvSpPr/>
            <p:nvPr/>
          </p:nvSpPr>
          <p:spPr>
            <a:xfrm>
              <a:off x="12394268" y="1544782"/>
              <a:ext cx="5207932" cy="334492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3F474F-EE57-4A85-93B3-FDA4E6751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5913" y="1701591"/>
              <a:ext cx="3928533" cy="22098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B9D821-D189-4520-B27C-2D9400DBCAA8}"/>
                </a:ext>
              </a:extLst>
            </p:cNvPr>
            <p:cNvSpPr txBox="1"/>
            <p:nvPr/>
          </p:nvSpPr>
          <p:spPr>
            <a:xfrm>
              <a:off x="13575266" y="3911391"/>
              <a:ext cx="46655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Xe </a:t>
              </a:r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buýt</a:t>
              </a:r>
              <a:endParaRPr lang="en-US" sz="5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A555DC8-AABB-4C12-9EE0-60CEBC4A078F}"/>
              </a:ext>
            </a:extLst>
          </p:cNvPr>
          <p:cNvGrpSpPr/>
          <p:nvPr/>
        </p:nvGrpSpPr>
        <p:grpSpPr>
          <a:xfrm>
            <a:off x="6248628" y="1649229"/>
            <a:ext cx="5475863" cy="3350632"/>
            <a:chOff x="6151563" y="1575797"/>
            <a:chExt cx="5475863" cy="335063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E53B509-872A-4BE4-9018-C0DD514086F0}"/>
                </a:ext>
              </a:extLst>
            </p:cNvPr>
            <p:cNvSpPr/>
            <p:nvPr/>
          </p:nvSpPr>
          <p:spPr>
            <a:xfrm>
              <a:off x="6151563" y="1575797"/>
              <a:ext cx="5475863" cy="334492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C935C6-565C-4F84-BECA-C8B826CF8661}"/>
                </a:ext>
              </a:extLst>
            </p:cNvPr>
            <p:cNvSpPr txBox="1"/>
            <p:nvPr/>
          </p:nvSpPr>
          <p:spPr>
            <a:xfrm>
              <a:off x="6401310" y="4003099"/>
              <a:ext cx="50833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Đèn</a:t>
              </a:r>
              <a:r>
                <a:rPr lang="en-GB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giao</a:t>
              </a:r>
              <a:r>
                <a:rPr lang="en-GB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thông</a:t>
              </a:r>
              <a:endParaRPr lang="en-US" sz="5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23B06BA-4D8D-48CD-8A6C-20CE9375C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957" y="1753388"/>
              <a:ext cx="1971675" cy="231457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3316F83-FA82-41B8-84AE-D93A07062B21}"/>
              </a:ext>
            </a:extLst>
          </p:cNvPr>
          <p:cNvGrpSpPr/>
          <p:nvPr/>
        </p:nvGrpSpPr>
        <p:grpSpPr>
          <a:xfrm>
            <a:off x="381000" y="5660519"/>
            <a:ext cx="5385956" cy="3440495"/>
            <a:chOff x="381000" y="5660519"/>
            <a:chExt cx="5385956" cy="344049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1A54FE5-9149-4115-990F-C75B0188A672}"/>
                </a:ext>
              </a:extLst>
            </p:cNvPr>
            <p:cNvSpPr/>
            <p:nvPr/>
          </p:nvSpPr>
          <p:spPr>
            <a:xfrm>
              <a:off x="381000" y="5756087"/>
              <a:ext cx="5385956" cy="334492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A40048-3166-4ADB-B456-390B10F4919B}"/>
                </a:ext>
              </a:extLst>
            </p:cNvPr>
            <p:cNvSpPr txBox="1"/>
            <p:nvPr/>
          </p:nvSpPr>
          <p:spPr>
            <a:xfrm>
              <a:off x="987132" y="8157530"/>
              <a:ext cx="46655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Thuyền</a:t>
              </a:r>
              <a:r>
                <a:rPr lang="en-GB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buồm</a:t>
              </a:r>
              <a:endParaRPr lang="en-US" sz="5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011DBFF-D216-4FD7-A3C1-44F0FA328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447" y="5660519"/>
              <a:ext cx="2516359" cy="286613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9F6427-B306-47E9-B7A5-B095A4AACD8A}"/>
              </a:ext>
            </a:extLst>
          </p:cNvPr>
          <p:cNvGrpSpPr/>
          <p:nvPr/>
        </p:nvGrpSpPr>
        <p:grpSpPr>
          <a:xfrm>
            <a:off x="6295158" y="5784332"/>
            <a:ext cx="5385956" cy="3344927"/>
            <a:chOff x="6295158" y="5784332"/>
            <a:chExt cx="5385956" cy="334492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1212E6B-39E1-46ED-9D05-4C188CDCB642}"/>
                </a:ext>
              </a:extLst>
            </p:cNvPr>
            <p:cNvSpPr/>
            <p:nvPr/>
          </p:nvSpPr>
          <p:spPr>
            <a:xfrm>
              <a:off x="6295158" y="5784332"/>
              <a:ext cx="5385956" cy="334492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7543E0E-2C5F-4C2B-AE52-2F182BA27995}"/>
                </a:ext>
              </a:extLst>
            </p:cNvPr>
            <p:cNvSpPr txBox="1"/>
            <p:nvPr/>
          </p:nvSpPr>
          <p:spPr>
            <a:xfrm>
              <a:off x="7015596" y="8123358"/>
              <a:ext cx="46655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Tàu</a:t>
              </a:r>
              <a:r>
                <a:rPr lang="en-GB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ngầm</a:t>
              </a:r>
              <a:endParaRPr lang="en-US" sz="5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42D819A-2EC3-4400-AE9E-9604D4966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615" y="5939113"/>
              <a:ext cx="3733800" cy="214146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6914BA-3AEE-4B47-A8E9-884E406B97A2}"/>
              </a:ext>
            </a:extLst>
          </p:cNvPr>
          <p:cNvGrpSpPr/>
          <p:nvPr/>
        </p:nvGrpSpPr>
        <p:grpSpPr>
          <a:xfrm>
            <a:off x="12394268" y="5857790"/>
            <a:ext cx="5606250" cy="3405953"/>
            <a:chOff x="12394268" y="5857790"/>
            <a:chExt cx="5606250" cy="34059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BC42002-BBE5-430B-B046-3A8E187F5D4B}"/>
                </a:ext>
              </a:extLst>
            </p:cNvPr>
            <p:cNvSpPr/>
            <p:nvPr/>
          </p:nvSpPr>
          <p:spPr>
            <a:xfrm>
              <a:off x="12394268" y="5857790"/>
              <a:ext cx="5318767" cy="334492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FA1B9BC-975D-4E95-9B7B-335B23110892}"/>
                </a:ext>
              </a:extLst>
            </p:cNvPr>
            <p:cNvSpPr txBox="1"/>
            <p:nvPr/>
          </p:nvSpPr>
          <p:spPr>
            <a:xfrm>
              <a:off x="13335000" y="8340413"/>
              <a:ext cx="46655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Trực</a:t>
              </a:r>
              <a:r>
                <a:rPr lang="en-GB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thăng</a:t>
              </a:r>
              <a:endParaRPr lang="en-US" sz="5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8F0B9B5-14B6-4534-AF2E-D2422B2B1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9658" y="6011051"/>
              <a:ext cx="3550237" cy="2209037"/>
            </a:xfrm>
            <a:prstGeom prst="rect">
              <a:avLst/>
            </a:prstGeom>
          </p:spPr>
        </p:pic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53EAA367-7FB0-40D0-B024-C139034778DB}"/>
              </a:ext>
            </a:extLst>
          </p:cNvPr>
          <p:cNvSpPr/>
          <p:nvPr/>
        </p:nvSpPr>
        <p:spPr>
          <a:xfrm>
            <a:off x="7921929" y="4143453"/>
            <a:ext cx="496268" cy="9232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4279871-A561-447B-87A2-F7D4DF7A16E1}"/>
              </a:ext>
            </a:extLst>
          </p:cNvPr>
          <p:cNvSpPr/>
          <p:nvPr/>
        </p:nvSpPr>
        <p:spPr>
          <a:xfrm>
            <a:off x="4745766" y="3893945"/>
            <a:ext cx="547024" cy="1022451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2E0822-FE0B-4F1C-BD3F-774F8D307F33}"/>
              </a:ext>
            </a:extLst>
          </p:cNvPr>
          <p:cNvSpPr/>
          <p:nvPr/>
        </p:nvSpPr>
        <p:spPr>
          <a:xfrm>
            <a:off x="2213789" y="8282033"/>
            <a:ext cx="457201" cy="98171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4CB84E7-C404-4C24-A8B4-9CFCCE620A4A}"/>
              </a:ext>
            </a:extLst>
          </p:cNvPr>
          <p:cNvSpPr/>
          <p:nvPr/>
        </p:nvSpPr>
        <p:spPr>
          <a:xfrm>
            <a:off x="10834287" y="3993126"/>
            <a:ext cx="496268" cy="1069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873E77C-8AE3-4B80-A8AF-06CE01CE7010}"/>
              </a:ext>
            </a:extLst>
          </p:cNvPr>
          <p:cNvSpPr/>
          <p:nvPr/>
        </p:nvSpPr>
        <p:spPr>
          <a:xfrm>
            <a:off x="8700380" y="8202492"/>
            <a:ext cx="589846" cy="8441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4CA3AAB-5CA6-4A23-A267-F80CD0C1B125}"/>
              </a:ext>
            </a:extLst>
          </p:cNvPr>
          <p:cNvSpPr/>
          <p:nvPr/>
        </p:nvSpPr>
        <p:spPr>
          <a:xfrm>
            <a:off x="15384548" y="4049308"/>
            <a:ext cx="496269" cy="80257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9F3624B-C6AA-4A39-9E00-D8606082E6D4}"/>
              </a:ext>
            </a:extLst>
          </p:cNvPr>
          <p:cNvSpPr/>
          <p:nvPr/>
        </p:nvSpPr>
        <p:spPr>
          <a:xfrm>
            <a:off x="16382730" y="8288111"/>
            <a:ext cx="681585" cy="9826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E37223E-47F7-4B72-A596-D05968B16B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55" y="75749"/>
            <a:ext cx="1486360" cy="1486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5986A6-329B-4DE8-A41A-05FA2708F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46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952"/>
    </mc:Choice>
    <mc:Fallback>
      <p:transition spd="slow" advTm="11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  <p:extLst>
    <p:ext uri="{E180D4A7-C9FB-4DFB-919C-405C955672EB}">
      <p14:showEvtLst xmlns:p14="http://schemas.microsoft.com/office/powerpoint/2010/main">
        <p14:triggerEvt type="onClick" time="27638" objId="53"/>
        <p14:triggerEvt type="onClick" time="33643" objId="53"/>
        <p14:triggerEvt type="onClick" time="40022" objId="41"/>
        <p14:triggerEvt type="onClick" time="45822" objId="41"/>
        <p14:triggerEvt type="onClick" time="47633" objId="41"/>
        <p14:triggerEvt type="onClick" time="52960" objId="42"/>
        <p14:triggerEvt type="onClick" time="59718" objId="42"/>
        <p14:triggerEvt type="onClick" time="68707" objId="43"/>
        <p14:triggerEvt type="onClick" time="77507" objId="43"/>
        <p14:triggerEvt type="onClick" time="81860" objId="44"/>
        <p14:triggerEvt type="onClick" time="88053" objId="44"/>
        <p14:triggerEvt type="onClick" time="93533" objId="45"/>
        <p14:triggerEvt type="onClick" time="104100" objId="45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-36286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9052202" y="9094527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31516"/>
          <a:stretch>
            <a:fillRect/>
          </a:stretch>
        </p:blipFill>
        <p:spPr>
          <a:xfrm>
            <a:off x="-566605" y="3226545"/>
            <a:ext cx="3123993" cy="7221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-202412" y="9121077"/>
            <a:ext cx="9254613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9616" y="8754105"/>
            <a:ext cx="3775964" cy="1359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43927" t="50000"/>
          <a:stretch>
            <a:fillRect/>
          </a:stretch>
        </p:blipFill>
        <p:spPr>
          <a:xfrm>
            <a:off x="6815069" y="9433779"/>
            <a:ext cx="2117296" cy="6796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5327">
            <a:off x="5509549" y="7349308"/>
            <a:ext cx="1831530" cy="25496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895600" y="3074232"/>
            <a:ext cx="13411200" cy="3212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Hẹn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gặp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lại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các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con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vào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</a:p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các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giờ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học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tiếp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theo</a:t>
            </a:r>
            <a:endParaRPr lang="en-US" sz="6600" b="1" u="none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75515" y="685117"/>
            <a:ext cx="2096956" cy="21590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991161" y="8233956"/>
            <a:ext cx="1296839" cy="20530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861654" y="1982640"/>
            <a:ext cx="921396" cy="861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51804" y="1982640"/>
            <a:ext cx="921396" cy="8615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556729" y="1982640"/>
            <a:ext cx="921396" cy="861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60013-3AC1-49B1-82A0-06E22A8679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2AA6E47-3D43-4372-BFD1-0A11D83CD5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70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19"/>
    </mc:Choice>
    <mc:Fallback>
      <p:transition spd="slow" advTm="30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31516"/>
          <a:stretch>
            <a:fillRect/>
          </a:stretch>
        </p:blipFill>
        <p:spPr>
          <a:xfrm>
            <a:off x="0" y="3065348"/>
            <a:ext cx="3123993" cy="7221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9616" y="8754105"/>
            <a:ext cx="3775964" cy="1359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43927" t="50000"/>
          <a:stretch>
            <a:fillRect/>
          </a:stretch>
        </p:blipFill>
        <p:spPr>
          <a:xfrm>
            <a:off x="6815069" y="9433779"/>
            <a:ext cx="2117296" cy="6796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5327">
            <a:off x="5509549" y="7349308"/>
            <a:ext cx="1831530" cy="25496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26545" y="2647708"/>
            <a:ext cx="13999795" cy="322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Phần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1:</a:t>
            </a:r>
          </a:p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Làm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quen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chữ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cái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b="1" u="none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75515" y="685117"/>
            <a:ext cx="2096956" cy="21590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991161" y="8233956"/>
            <a:ext cx="1296839" cy="20530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861654" y="1982640"/>
            <a:ext cx="921396" cy="861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51804" y="1982640"/>
            <a:ext cx="921396" cy="8615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556729" y="1982640"/>
            <a:ext cx="921396" cy="861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22DAC4-2BF9-42D8-827C-680B0FD26E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95A5E45-B8C6-4BEE-AC36-D2482C4A36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0"/>
    </mc:Choice>
    <mc:Fallback>
      <p:transition spd="slow" advTm="1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8381" y="1624420"/>
            <a:ext cx="1715819" cy="12568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58284" y="540699"/>
            <a:ext cx="1706443" cy="12499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81230" y="1583036"/>
            <a:ext cx="2719159" cy="19917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r="32068"/>
          <a:stretch>
            <a:fillRect/>
          </a:stretch>
        </p:blipFill>
        <p:spPr>
          <a:xfrm>
            <a:off x="15958284" y="4650439"/>
            <a:ext cx="2329716" cy="52863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43999" y="7694796"/>
            <a:ext cx="3028001" cy="2241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76147" y="1064130"/>
            <a:ext cx="2382265" cy="24527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232192" y="4908333"/>
            <a:ext cx="1265697" cy="11834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131337" y="7821192"/>
            <a:ext cx="1653894" cy="225019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87782" y="1249398"/>
            <a:ext cx="14603466" cy="1904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Bé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hãy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nghe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và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đoán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xem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đây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là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tiếng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còi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báo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hiệu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của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phương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tiện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giao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thông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gì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0" y="8297234"/>
            <a:ext cx="1246134" cy="19727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177903" y="8287729"/>
            <a:ext cx="1040707" cy="19917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51B1FE-1562-4664-A209-E183D0529A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5EFB8D0-5A61-4E01-BC42-E4664DDF64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4"/>
    </mc:Choice>
    <mc:Fallback>
      <p:transition spd="slow" advTm="7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ớ đi bộ dưới lòng đường bạn ơi hớ nhé làm gương cả nhà">
            <a:hlinkClick r:id="" action="ppaction://media"/>
            <a:extLst>
              <a:ext uri="{FF2B5EF4-FFF2-40B4-BE49-F238E27FC236}">
                <a16:creationId xmlns:a16="http://schemas.microsoft.com/office/drawing/2014/main" id="{11BBB1D1-B1A0-4780-AE87-365E7925A9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391"/>
            <a:ext cx="18288000" cy="10287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8684C-CFE8-4C61-8A92-5A4CBFD710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DAA9BD-A2C5-411F-934A-8F3582C844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6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18"/>
    </mc:Choice>
    <mc:Fallback>
      <p:transition spd="slow" advTm="1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94" objId="2"/>
        <p14:stopEvt time="12291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21199" y="6729293"/>
            <a:ext cx="2470092" cy="20193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752C280-744E-4A3D-891F-09AFC6064D05}"/>
              </a:ext>
            </a:extLst>
          </p:cNvPr>
          <p:cNvGrpSpPr/>
          <p:nvPr/>
        </p:nvGrpSpPr>
        <p:grpSpPr>
          <a:xfrm>
            <a:off x="4571999" y="7547759"/>
            <a:ext cx="10094869" cy="2256714"/>
            <a:chOff x="4571999" y="7547759"/>
            <a:chExt cx="10094869" cy="2256714"/>
          </a:xfrm>
        </p:grpSpPr>
        <p:grpSp>
          <p:nvGrpSpPr>
            <p:cNvPr id="10" name="Group 10"/>
            <p:cNvGrpSpPr/>
            <p:nvPr/>
          </p:nvGrpSpPr>
          <p:grpSpPr>
            <a:xfrm>
              <a:off x="4571999" y="7547759"/>
              <a:ext cx="10094869" cy="2256714"/>
              <a:chOff x="24084" y="42579"/>
              <a:chExt cx="2532170" cy="81176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24084" y="42579"/>
                <a:ext cx="2532170" cy="811765"/>
              </a:xfrm>
              <a:custGeom>
                <a:avLst/>
                <a:gdLst/>
                <a:ahLst/>
                <a:cxnLst/>
                <a:rect l="l" t="t" r="r" b="b"/>
                <a:pathLst>
                  <a:path w="2532170" h="811765">
                    <a:moveTo>
                      <a:pt x="2407710" y="811764"/>
                    </a:moveTo>
                    <a:lnTo>
                      <a:pt x="124460" y="811764"/>
                    </a:lnTo>
                    <a:cubicBezTo>
                      <a:pt x="55880" y="811764"/>
                      <a:pt x="0" y="755884"/>
                      <a:pt x="0" y="68730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07710" y="0"/>
                    </a:lnTo>
                    <a:cubicBezTo>
                      <a:pt x="2476290" y="0"/>
                      <a:pt x="2532170" y="55880"/>
                      <a:pt x="2532170" y="124460"/>
                    </a:cubicBezTo>
                    <a:lnTo>
                      <a:pt x="2532170" y="687305"/>
                    </a:lnTo>
                    <a:cubicBezTo>
                      <a:pt x="2532170" y="755885"/>
                      <a:pt x="2476290" y="811765"/>
                      <a:pt x="2407710" y="81176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5641225" y="8617495"/>
              <a:ext cx="8681527" cy="6283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r>
                <a:rPr lang="en-GB" sz="10000" b="1" dirty="0" err="1">
                  <a:solidFill>
                    <a:srgbClr val="F9539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xe</a:t>
              </a:r>
              <a:r>
                <a:rPr lang="en-GB" sz="10000" b="1" dirty="0">
                  <a:solidFill>
                    <a:srgbClr val="F9539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10000" b="1" dirty="0" err="1">
                  <a:solidFill>
                    <a:srgbClr val="F9539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cứu</a:t>
              </a:r>
              <a:r>
                <a:rPr lang="en-GB" sz="10000" b="1" dirty="0">
                  <a:solidFill>
                    <a:srgbClr val="F9539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10000" b="1" dirty="0" err="1">
                  <a:solidFill>
                    <a:srgbClr val="F9539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thương</a:t>
              </a:r>
              <a:endParaRPr lang="en-US" sz="10000" b="1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 b="4286"/>
          <a:stretch>
            <a:fillRect/>
          </a:stretch>
        </p:blipFill>
        <p:spPr>
          <a:xfrm>
            <a:off x="16795143" y="8870632"/>
            <a:ext cx="1492857" cy="14163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C504494-5706-40F2-B18A-93EDBEBB9EDE}"/>
              </a:ext>
            </a:extLst>
          </p:cNvPr>
          <p:cNvGrpSpPr/>
          <p:nvPr/>
        </p:nvGrpSpPr>
        <p:grpSpPr>
          <a:xfrm>
            <a:off x="362073" y="-1478002"/>
            <a:ext cx="16591023" cy="9664794"/>
            <a:chOff x="381000" y="-1396729"/>
            <a:chExt cx="16591023" cy="9664794"/>
          </a:xfrm>
        </p:grpSpPr>
        <p:grpSp>
          <p:nvGrpSpPr>
            <p:cNvPr id="8" name="Group 8"/>
            <p:cNvGrpSpPr/>
            <p:nvPr/>
          </p:nvGrpSpPr>
          <p:grpSpPr>
            <a:xfrm>
              <a:off x="2045622" y="156770"/>
              <a:ext cx="14265053" cy="7056375"/>
              <a:chOff x="0" y="0"/>
              <a:chExt cx="2532170" cy="81176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32170" cy="811765"/>
              </a:xfrm>
              <a:custGeom>
                <a:avLst/>
                <a:gdLst/>
                <a:ahLst/>
                <a:cxnLst/>
                <a:rect l="l" t="t" r="r" b="b"/>
                <a:pathLst>
                  <a:path w="2532170" h="811765">
                    <a:moveTo>
                      <a:pt x="2407710" y="811764"/>
                    </a:moveTo>
                    <a:lnTo>
                      <a:pt x="124460" y="811764"/>
                    </a:lnTo>
                    <a:cubicBezTo>
                      <a:pt x="55880" y="811764"/>
                      <a:pt x="0" y="755884"/>
                      <a:pt x="0" y="68730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07710" y="0"/>
                    </a:lnTo>
                    <a:cubicBezTo>
                      <a:pt x="2476290" y="0"/>
                      <a:pt x="2532170" y="55880"/>
                      <a:pt x="2532170" y="124460"/>
                    </a:cubicBezTo>
                    <a:lnTo>
                      <a:pt x="2532170" y="687305"/>
                    </a:lnTo>
                    <a:cubicBezTo>
                      <a:pt x="2532170" y="755885"/>
                      <a:pt x="2476290" y="811765"/>
                      <a:pt x="2407710" y="81176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5649327" y="2171700"/>
              <a:ext cx="1322696" cy="205069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381000" y="1268152"/>
              <a:ext cx="1265697" cy="1183427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742C1966-43DC-4C88-BE73-864AEEA32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4313055" y="-1396729"/>
              <a:ext cx="10462388" cy="9664794"/>
            </a:xfrm>
            <a:prstGeom prst="rect">
              <a:avLst/>
            </a:prstGeom>
          </p:spPr>
        </p:pic>
      </p:grpSp>
      <p:sp>
        <p:nvSpPr>
          <p:cNvPr id="24" name="TextBox 17">
            <a:extLst>
              <a:ext uri="{FF2B5EF4-FFF2-40B4-BE49-F238E27FC236}">
                <a16:creationId xmlns:a16="http://schemas.microsoft.com/office/drawing/2014/main" id="{DBC9B738-A790-46E1-AE4A-77051D09F241}"/>
              </a:ext>
            </a:extLst>
          </p:cNvPr>
          <p:cNvSpPr txBox="1"/>
          <p:nvPr/>
        </p:nvSpPr>
        <p:spPr>
          <a:xfrm>
            <a:off x="12848023" y="8602670"/>
            <a:ext cx="1752600" cy="628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  <a:spcBef>
                <a:spcPct val="0"/>
              </a:spcBef>
            </a:pPr>
            <a:r>
              <a:rPr lang="en-GB" sz="10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</a:t>
            </a:r>
            <a:endParaRPr lang="en-US" sz="100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5B98DDE-2762-4660-8C63-0D0D47D593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F49D5A-82E0-417E-B249-AA1EA6FE64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37"/>
    </mc:Choice>
    <mc:Fallback>
      <p:transition spd="slow" advTm="2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87504" y="9318080"/>
            <a:ext cx="1211303" cy="9834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29AFE6-5AFD-4493-8023-88A41E6499F2}"/>
              </a:ext>
            </a:extLst>
          </p:cNvPr>
          <p:cNvSpPr txBox="1"/>
          <p:nvPr/>
        </p:nvSpPr>
        <p:spPr>
          <a:xfrm>
            <a:off x="7292367" y="919466"/>
            <a:ext cx="2819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0" b="1" dirty="0">
                <a:solidFill>
                  <a:srgbClr val="F95395"/>
                </a:solidFill>
                <a:latin typeface=".VnAvant" panose="020B7200000000000000" pitchFamily="34" charset="0"/>
              </a:rPr>
              <a:t>g</a:t>
            </a:r>
            <a:endParaRPr lang="en-US" sz="35000" b="1" dirty="0">
              <a:solidFill>
                <a:srgbClr val="F95395"/>
              </a:solidFill>
              <a:latin typeface=".VnAvant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5B4417-CEFB-454C-9C02-DA93A407E0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4791133-1C7A-4725-B2D2-F4C7CCE0B3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71"/>
    </mc:Choice>
    <mc:Fallback>
      <p:transition spd="slow" advTm="25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  <p:bldP spid="15" grpId="1"/>
      <p:bldP spid="15" grpId="3"/>
      <p:bldP spid="15" grpId="4"/>
      <p:bldP spid="15" grpId="5"/>
      <p:bldP spid="15" grpId="6"/>
      <p:bldP spid="15" grpId="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087504" y="9318080"/>
            <a:ext cx="1211303" cy="9834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C850F3C2-80AB-488A-929E-6101D31F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43"/>
          <a:stretch>
            <a:fillRect/>
          </a:stretch>
        </p:blipFill>
        <p:spPr bwMode="auto">
          <a:xfrm>
            <a:off x="10063046" y="2497282"/>
            <a:ext cx="36957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D9497E4-FF78-4524-BCF5-C4A291665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150" y="2676641"/>
            <a:ext cx="302180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BD490E48-316F-4EAD-A790-7739108942A8}"/>
              </a:ext>
            </a:extLst>
          </p:cNvPr>
          <p:cNvSpPr txBox="1"/>
          <p:nvPr/>
        </p:nvSpPr>
        <p:spPr>
          <a:xfrm>
            <a:off x="5419961" y="442826"/>
            <a:ext cx="7363805" cy="103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2F66EB-F8E8-447D-AA8E-6F467119FF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31D091-F791-40C9-896D-CF647B872B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32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3"/>
    </mc:Choice>
    <mc:Fallback>
      <p:transition spd="slow" advTm="1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8 -0.09985 L -0.22213 0.031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875" y="6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-88511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28716"/>
          <a:stretch>
            <a:fillRect/>
          </a:stretch>
        </p:blipFill>
        <p:spPr>
          <a:xfrm>
            <a:off x="-49860" y="6306110"/>
            <a:ext cx="2392712" cy="40019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39389" y="7842533"/>
            <a:ext cx="1603794" cy="240719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48085" y="88511"/>
            <a:ext cx="7363805" cy="103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Bé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tập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2B6EC72-D536-4F2D-AECA-7440161C47DF}"/>
              </a:ext>
            </a:extLst>
          </p:cNvPr>
          <p:cNvSpPr/>
          <p:nvPr/>
        </p:nvSpPr>
        <p:spPr>
          <a:xfrm>
            <a:off x="7920562" y="1955738"/>
            <a:ext cx="7517917" cy="625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11125200" y="6532996"/>
            <a:ext cx="3856471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endParaRPr lang="en-US" sz="4200" u="none" dirty="0">
              <a:solidFill>
                <a:srgbClr val="F95395"/>
              </a:solidFill>
              <a:latin typeface="DG Jory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B986DF-5927-45D0-A711-5B78808C80FD}"/>
              </a:ext>
            </a:extLst>
          </p:cNvPr>
          <p:cNvSpPr txBox="1"/>
          <p:nvPr/>
        </p:nvSpPr>
        <p:spPr>
          <a:xfrm>
            <a:off x="9982200" y="979251"/>
            <a:ext cx="2819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.VnAvant" panose="020B7200000000000000" pitchFamily="34" charset="0"/>
              </a:rPr>
              <a:t>g</a:t>
            </a:r>
            <a:endParaRPr lang="en-US" sz="40000" b="1" dirty="0">
              <a:solidFill>
                <a:schemeClr val="accent6">
                  <a:lumMod val="20000"/>
                  <a:lumOff val="80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CD7A654-ED0E-465D-A0C9-CC04DA322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588" y="3083613"/>
            <a:ext cx="976367" cy="737952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75035A8-17A3-47B0-8EA4-589FEE12E370}"/>
              </a:ext>
            </a:extLst>
          </p:cNvPr>
          <p:cNvGrpSpPr/>
          <p:nvPr/>
        </p:nvGrpSpPr>
        <p:grpSpPr>
          <a:xfrm>
            <a:off x="1095351" y="1869279"/>
            <a:ext cx="5472156" cy="4568954"/>
            <a:chOff x="852444" y="1964042"/>
            <a:chExt cx="5472156" cy="4568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7EF369F-7520-43F1-B436-FAB4A4CAF19D}"/>
                </a:ext>
              </a:extLst>
            </p:cNvPr>
            <p:cNvSpPr/>
            <p:nvPr/>
          </p:nvSpPr>
          <p:spPr>
            <a:xfrm>
              <a:off x="852444" y="1964042"/>
              <a:ext cx="5472156" cy="456895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8B7EBB-C72C-4118-AC56-0D8DF499E604}"/>
                </a:ext>
              </a:extLst>
            </p:cNvPr>
            <p:cNvSpPr txBox="1"/>
            <p:nvPr/>
          </p:nvSpPr>
          <p:spPr>
            <a:xfrm>
              <a:off x="1219200" y="2239554"/>
              <a:ext cx="4343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Chuẩn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bị:Các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loại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hột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hạt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khuy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áo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viên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bi,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lego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….</a:t>
              </a:r>
              <a:endParaRPr lang="en-US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3E8639-57C3-45E4-956A-E9467D0D8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128" y="4584345"/>
              <a:ext cx="2357475" cy="146208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12AE2C-CF73-4E8E-8965-A55506AC9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9730" y="5266058"/>
              <a:ext cx="1305619" cy="106862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95A475D-F99D-4F70-9B36-F17006600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083" y="4097782"/>
              <a:ext cx="830920" cy="83092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52C403-E566-4C30-A679-A6751BCE6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401" y="4537074"/>
              <a:ext cx="880657" cy="88065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C4903A1-B6D8-4624-A7A9-5487DD9D2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451" y="4324668"/>
              <a:ext cx="737038" cy="73703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5DAB71F-5D93-4D88-B48E-EA688F65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207" y="4076356"/>
              <a:ext cx="1120506" cy="8468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F19CDA3-C36D-4853-8FC8-176A029E3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5" y="4437843"/>
              <a:ext cx="1120506" cy="84689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B7CB729-5FDA-4481-A21B-9BDFC1595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687" y="4725957"/>
              <a:ext cx="1120506" cy="84689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DFB15F8-F5D5-4D61-AB21-E7884D6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512" y="3742261"/>
              <a:ext cx="1120506" cy="846894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CBE5104-D517-4067-BD4C-7E07FEF80C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85" y="3052116"/>
            <a:ext cx="976367" cy="7379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1C1F62-DFEC-40A6-8CD3-7E743511D6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655" y="5340760"/>
            <a:ext cx="961791" cy="72693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93C43AE-E7BC-444E-BA3C-0FD22AEF0E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137" y="3938614"/>
            <a:ext cx="1005595" cy="7600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68E30AA-9A6C-423B-83DC-59124BFAEB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828" y="3332100"/>
            <a:ext cx="1005595" cy="760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48B918-23C3-4F59-BE94-7DB835CF3A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139" y="5130851"/>
            <a:ext cx="956441" cy="7228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2C22FD-CCA2-458B-B188-BA24ED2BB9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17" y="4558449"/>
            <a:ext cx="1005595" cy="7600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986F71B-AB32-4EE4-ACEC-AA5E179C14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927" y="5308540"/>
            <a:ext cx="1005595" cy="7600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8EB9DF3-B9B4-4B0D-893E-02078E06C6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975" y="4923943"/>
            <a:ext cx="1005595" cy="76004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254EA16-7664-4517-8208-3AA47356D1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060" y="4397823"/>
            <a:ext cx="1005595" cy="76004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4DB7897-1F60-4564-9CEA-90608FF5D0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802" y="3745885"/>
            <a:ext cx="1005595" cy="76004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733A170-CB9D-437D-B035-F501EBFE8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631" y="3233380"/>
            <a:ext cx="976367" cy="73795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D3BB0DF-0538-4991-9927-15FF9CDAB9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533" y="3039017"/>
            <a:ext cx="1005595" cy="7600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8F9203-9009-45BF-B737-DA5F16F8F4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777" y="3636759"/>
            <a:ext cx="1047923" cy="79203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932C2B3-938E-48C1-AF89-6D270F38EA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962" y="4290377"/>
            <a:ext cx="1005595" cy="76004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6933F0C-9E03-4DFE-87DA-DC30FB457B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082" y="4856559"/>
            <a:ext cx="1005595" cy="76004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5275E-81C1-4030-A0B1-43197F3B07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035" y="5450919"/>
            <a:ext cx="1005595" cy="7600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E083E6B-EDA1-4ECE-BD41-93FDD98345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065" y="6006023"/>
            <a:ext cx="1005595" cy="76004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FCF7997-2A99-4BFB-A022-1ED61A1F5A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914" y="6307836"/>
            <a:ext cx="1005595" cy="76004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F213055-4757-40CD-8C5C-684032BFC0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716" y="6362884"/>
            <a:ext cx="1005595" cy="76004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86A72A9-B12D-4A83-B108-5DCAE4F39A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85" y="6258428"/>
            <a:ext cx="1005595" cy="76004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AF5BB1-4BB2-48A4-9A24-C4996A1EB2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362" y="5989129"/>
            <a:ext cx="944533" cy="71389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B85FD07-588C-4A68-A09D-E97439DC29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70CB15-2DB9-4944-B490-CFBD0CE602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28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74"/>
    </mc:Choice>
    <mc:Fallback>
      <p:transition spd="slow" advTm="28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22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3.1|2.4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4|3.8|1.7|1.7|10.5|1.4|1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4|1.5|1|3.4|1.2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2|6.1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5|4|2.6|0.7|0.7|0.6|0.8|0.6|0.6|0.6|0.4|0.5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7|2.7|3.4|11.2|1.1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6.2|3.3|5.1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11.8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4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1|4.8|1.7|2.1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|1.3|1.3|3|1.3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5|6|1.1|0.6|0.4|0.4|0.4|0.4|0.5|0.3|0.4|0.4|0.3|0.3|0.4|0.6|0.6|0.6|0.5|0.3|0.3|0.4|0.4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6|2.2|3.9|11.3|1.2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272</Words>
  <Application>Microsoft Office PowerPoint</Application>
  <PresentationFormat>Custom</PresentationFormat>
  <Paragraphs>80</Paragraphs>
  <Slides>26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Gliker</vt:lpstr>
      <vt:lpstr>Arial</vt:lpstr>
      <vt:lpstr>DG Jory</vt:lpstr>
      <vt:lpstr>Roboto</vt:lpstr>
      <vt:lpstr>Roboto Medium</vt:lpstr>
      <vt:lpstr>HP001 4 hàng</vt:lpstr>
      <vt:lpstr>.VnAvant</vt:lpstr>
      <vt:lpstr>HP001 5H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vũ</cp:lastModifiedBy>
  <cp:revision>7</cp:revision>
  <dcterms:created xsi:type="dcterms:W3CDTF">2006-08-16T00:00:00Z</dcterms:created>
  <dcterms:modified xsi:type="dcterms:W3CDTF">2022-03-07T09:46:18Z</dcterms:modified>
  <dc:identifier>DAE5z2gmntU</dc:identifier>
</cp:coreProperties>
</file>