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G Jory" panose="020B0604020202020204" charset="-78"/>
      <p:regular r:id="rId21"/>
    </p:embeddedFont>
    <p:embeddedFont>
      <p:font typeface="Gliker" panose="020B0604020202020204" charset="0"/>
      <p:regular r:id="rId22"/>
    </p:embeddedFont>
    <p:embeddedFont>
      <p:font typeface="Roboto Medium" panose="020000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12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5" Type="http://schemas.openxmlformats.org/officeDocument/2006/relationships/image" Target="../media/image46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29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jpeg"/><Relationship Id="rId7" Type="http://schemas.openxmlformats.org/officeDocument/2006/relationships/image" Target="../media/image1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jpeg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43.jpe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image" Target="../media/image29.svg"/><Relationship Id="rId9" Type="http://schemas.openxmlformats.org/officeDocument/2006/relationships/image" Target="../media/image31.png"/><Relationship Id="rId1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sv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0.png"/><Relationship Id="rId5" Type="http://schemas.openxmlformats.org/officeDocument/2006/relationships/image" Target="../media/image44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49575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614" y="525466"/>
            <a:ext cx="16739586" cy="93167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881070" y="7242013"/>
            <a:ext cx="549350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000" dirty="0" err="1">
                <a:solidFill>
                  <a:srgbClr val="F95395"/>
                </a:solidFill>
                <a:latin typeface="DG Jory"/>
              </a:rPr>
              <a:t>Giáo</a:t>
            </a:r>
            <a:r>
              <a:rPr lang="en-US" sz="4000" dirty="0">
                <a:solidFill>
                  <a:srgbClr val="F95395"/>
                </a:solidFill>
                <a:latin typeface="DG Jory"/>
              </a:rPr>
              <a:t> </a:t>
            </a:r>
            <a:r>
              <a:rPr lang="en-US" sz="4000" dirty="0" err="1">
                <a:solidFill>
                  <a:srgbClr val="F95395"/>
                </a:solidFill>
                <a:latin typeface="DG Jory"/>
              </a:rPr>
              <a:t>viên:Vũ</a:t>
            </a:r>
            <a:r>
              <a:rPr lang="en-US" sz="4000" dirty="0">
                <a:solidFill>
                  <a:srgbClr val="F95395"/>
                </a:solidFill>
                <a:latin typeface="DG Jory"/>
              </a:rPr>
              <a:t> </a:t>
            </a:r>
            <a:r>
              <a:rPr lang="en-US" sz="4000" dirty="0" err="1">
                <a:solidFill>
                  <a:srgbClr val="F95395"/>
                </a:solidFill>
                <a:latin typeface="DG Jory"/>
              </a:rPr>
              <a:t>Huyền</a:t>
            </a:r>
            <a:r>
              <a:rPr lang="en-US" sz="4000" dirty="0">
                <a:solidFill>
                  <a:srgbClr val="F95395"/>
                </a:solidFill>
                <a:latin typeface="DG Jory"/>
              </a:rPr>
              <a:t> Trang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212924" y="4922423"/>
            <a:ext cx="3392053" cy="4919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50726" y="8769360"/>
            <a:ext cx="3501932" cy="1260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7982" y="8627952"/>
            <a:ext cx="1726995" cy="14021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D192743-6DD2-4A68-8B0A-89241B369400}"/>
              </a:ext>
            </a:extLst>
          </p:cNvPr>
          <p:cNvSpPr txBox="1"/>
          <p:nvPr/>
        </p:nvSpPr>
        <p:spPr>
          <a:xfrm>
            <a:off x="6767005" y="809866"/>
            <a:ext cx="557365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UBND QUẬN LONG BIÊN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62388AD8-F586-4E4A-882C-E58829346376}"/>
              </a:ext>
            </a:extLst>
          </p:cNvPr>
          <p:cNvSpPr txBox="1"/>
          <p:nvPr/>
        </p:nvSpPr>
        <p:spPr>
          <a:xfrm>
            <a:off x="4419598" y="4688471"/>
            <a:ext cx="10442842" cy="14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000" b="1" dirty="0">
                <a:solidFill>
                  <a:srgbClr val="F9539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LÀM QUEN CHỮ CÁI </a:t>
            </a:r>
            <a:r>
              <a:rPr lang="en-US" sz="6600" b="1" dirty="0">
                <a:solidFill>
                  <a:srgbClr val="F9539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g-y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F7B11A-4E29-4450-8333-974E1DF281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9" y="2846211"/>
            <a:ext cx="1486360" cy="1486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2E464E-5E0E-4DCE-B9BB-C4AC295492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498">
            <a:off x="7232296" y="6687104"/>
            <a:ext cx="2454922" cy="2820472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FA1BB4FA-ED42-446A-8CB5-44B3B253F354}"/>
              </a:ext>
            </a:extLst>
          </p:cNvPr>
          <p:cNvSpPr txBox="1"/>
          <p:nvPr/>
        </p:nvSpPr>
        <p:spPr>
          <a:xfrm>
            <a:off x="4341751" y="1325964"/>
            <a:ext cx="1044284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TRƯỜNG MẦM NON CHIM ÉN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7851C109-A42D-45D9-A6E0-8E9B279FB2FF}"/>
              </a:ext>
            </a:extLst>
          </p:cNvPr>
          <p:cNvSpPr txBox="1"/>
          <p:nvPr/>
        </p:nvSpPr>
        <p:spPr>
          <a:xfrm>
            <a:off x="5935857" y="3566416"/>
            <a:ext cx="741032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GB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</a:t>
            </a:r>
            <a:r>
              <a:rPr lang="en-US" sz="3600" b="1" dirty="0" err="1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ĩnh</a:t>
            </a: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vực</a:t>
            </a: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Phát</a:t>
            </a: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triển</a:t>
            </a: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ngôn</a:t>
            </a:r>
            <a:r>
              <a:rPr lang="en-US" sz="3600" b="1" dirty="0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6B3F6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ngữ</a:t>
            </a:r>
            <a:endParaRPr lang="en-US" sz="3600" b="1" dirty="0">
              <a:solidFill>
                <a:srgbClr val="6B3F6E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83710" y="5935547"/>
            <a:ext cx="11774113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800" u="none">
                <a:solidFill>
                  <a:srgbClr val="F95395"/>
                </a:solidFill>
                <a:latin typeface="DG Jory"/>
              </a:rPr>
              <a:t>Do you have any questions for me?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19276" y="3932381"/>
            <a:ext cx="9849449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12000" u="none">
                <a:solidFill>
                  <a:srgbClr val="6B3F6E"/>
                </a:solidFill>
                <a:latin typeface="Gliker"/>
              </a:rPr>
              <a:t>Thank you!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0510" y="799157"/>
            <a:ext cx="7807558" cy="43443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5249" y="1028700"/>
            <a:ext cx="8909809" cy="55348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6805" y="3796141"/>
            <a:ext cx="9554968" cy="5697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7924" b="53826"/>
          <a:stretch>
            <a:fillRect/>
          </a:stretch>
        </p:blipFill>
        <p:spPr>
          <a:xfrm>
            <a:off x="533549" y="-281188"/>
            <a:ext cx="4773056" cy="61229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2869" y="0"/>
            <a:ext cx="6902262" cy="69022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78461" y="415824"/>
            <a:ext cx="5062040" cy="5062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13294" y="-354599"/>
            <a:ext cx="6854456" cy="48503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50312" y="0"/>
            <a:ext cx="5893688" cy="58936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87102" y="3806401"/>
            <a:ext cx="6053399" cy="6053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97156" y="2196656"/>
            <a:ext cx="5893688" cy="58936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82781" y="1028700"/>
            <a:ext cx="5062040" cy="50620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99999" y="1275381"/>
            <a:ext cx="5062040" cy="50620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49999"/>
          <a:stretch>
            <a:fillRect/>
          </a:stretch>
        </p:blipFill>
        <p:spPr>
          <a:xfrm>
            <a:off x="8779775" y="415824"/>
            <a:ext cx="5997372" cy="4141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b="50000"/>
          <a:stretch>
            <a:fillRect/>
          </a:stretch>
        </p:blipFill>
        <p:spPr>
          <a:xfrm>
            <a:off x="1813294" y="3563631"/>
            <a:ext cx="4575333" cy="3159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144000" y="7428252"/>
            <a:ext cx="3427228" cy="24185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673912" y="2035766"/>
            <a:ext cx="4206469" cy="30479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27323" y="2689946"/>
            <a:ext cx="6233354" cy="49071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 t="49948" r="50487"/>
          <a:stretch>
            <a:fillRect/>
          </a:stretch>
        </p:blipFill>
        <p:spPr>
          <a:xfrm>
            <a:off x="13813802" y="2979558"/>
            <a:ext cx="3985004" cy="58282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 l="49497" t="1556" b="52049"/>
          <a:stretch>
            <a:fillRect/>
          </a:stretch>
        </p:blipFill>
        <p:spPr>
          <a:xfrm>
            <a:off x="16324823" y="7395499"/>
            <a:ext cx="1868955" cy="24840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 l="50000" t="49948"/>
          <a:stretch>
            <a:fillRect/>
          </a:stretch>
        </p:blipFill>
        <p:spPr>
          <a:xfrm>
            <a:off x="13384310" y="7607144"/>
            <a:ext cx="1850343" cy="26798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 t="52618" r="48883"/>
          <a:stretch>
            <a:fillRect/>
          </a:stretch>
        </p:blipFill>
        <p:spPr>
          <a:xfrm>
            <a:off x="990126" y="6823049"/>
            <a:ext cx="2260186" cy="30237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 l="45900" t="50466"/>
          <a:stretch>
            <a:fillRect/>
          </a:stretch>
        </p:blipFill>
        <p:spPr>
          <a:xfrm>
            <a:off x="3695722" y="7005116"/>
            <a:ext cx="2470594" cy="32647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 r="50000" b="51117"/>
          <a:stretch>
            <a:fillRect/>
          </a:stretch>
        </p:blipFill>
        <p:spPr>
          <a:xfrm>
            <a:off x="15030038" y="7949667"/>
            <a:ext cx="1850343" cy="26172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0000" b="53962"/>
          <a:stretch>
            <a:fillRect/>
          </a:stretch>
        </p:blipFill>
        <p:spPr>
          <a:xfrm>
            <a:off x="1877609" y="631104"/>
            <a:ext cx="2210814" cy="2937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0000" t="50000"/>
          <a:stretch>
            <a:fillRect/>
          </a:stretch>
        </p:blipFill>
        <p:spPr>
          <a:xfrm>
            <a:off x="5547439" y="1028700"/>
            <a:ext cx="2210814" cy="31907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26971" y="1428778"/>
            <a:ext cx="14934840" cy="5755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43071" r="264" b="7281"/>
          <a:stretch>
            <a:fillRect/>
          </a:stretch>
        </p:blipFill>
        <p:spPr>
          <a:xfrm>
            <a:off x="0" y="3791203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04585" y="827484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3944600" y="3160902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2149411"/>
            <a:ext cx="11163300" cy="891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Mời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bé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cùng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hát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bài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65818" y="4107203"/>
            <a:ext cx="6858000" cy="81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8800" u="none" dirty="0" err="1">
                <a:solidFill>
                  <a:srgbClr val="F95395"/>
                </a:solidFill>
                <a:latin typeface="DG Jory"/>
              </a:rPr>
              <a:t>Bài</a:t>
            </a:r>
            <a:r>
              <a:rPr lang="en-US" sz="8800" u="none" dirty="0">
                <a:solidFill>
                  <a:srgbClr val="F95395"/>
                </a:solidFill>
                <a:latin typeface="DG Jory"/>
              </a:rPr>
              <a:t> </a:t>
            </a:r>
            <a:r>
              <a:rPr lang="en-US" sz="8800" u="none" dirty="0" err="1">
                <a:solidFill>
                  <a:srgbClr val="F95395"/>
                </a:solidFill>
                <a:latin typeface="DG Jory"/>
              </a:rPr>
              <a:t>hát</a:t>
            </a:r>
            <a:r>
              <a:rPr lang="en-US" sz="8800" u="none" dirty="0">
                <a:solidFill>
                  <a:srgbClr val="F95395"/>
                </a:solidFill>
                <a:latin typeface="DG Jory"/>
              </a:rPr>
              <a:t> ABC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6545" y="2647708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1: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Làm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quen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chữ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cái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9588" y="514853"/>
            <a:ext cx="2228822" cy="16326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58284" y="540699"/>
            <a:ext cx="1706443" cy="1249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1230" y="1583036"/>
            <a:ext cx="2719159" cy="19917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r="32068"/>
          <a:stretch>
            <a:fillRect/>
          </a:stretch>
        </p:blipFill>
        <p:spPr>
          <a:xfrm>
            <a:off x="15958284" y="4650439"/>
            <a:ext cx="2329716" cy="52863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3999" y="7694796"/>
            <a:ext cx="3028001" cy="2241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76147" y="1064130"/>
            <a:ext cx="2382265" cy="24527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32192" y="4908333"/>
            <a:ext cx="1265697" cy="11834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31337" y="7821192"/>
            <a:ext cx="1653894" cy="225019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87782" y="1249398"/>
            <a:ext cx="14603466" cy="190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Bé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hãy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nghe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và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đoán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xem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đây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là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tiếng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còi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báo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hiệu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của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phương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tiện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giao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thông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gì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8297234"/>
            <a:ext cx="1246134" cy="19727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7903" y="8287729"/>
            <a:ext cx="1040707" cy="19917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222331" y="2764042"/>
            <a:ext cx="5843337" cy="42802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134423" y="2764042"/>
            <a:ext cx="5843337" cy="4280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310240" y="2764042"/>
            <a:ext cx="5843337" cy="42802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39389" y="7842533"/>
            <a:ext cx="1603794" cy="24071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46956" y="8076732"/>
            <a:ext cx="4570918" cy="207595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92103" y="3513183"/>
            <a:ext cx="389457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Beginning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00001" y="3513183"/>
            <a:ext cx="385647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Middle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69798" y="3513183"/>
            <a:ext cx="338376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End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4311" y="1085850"/>
            <a:ext cx="14270408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u="none">
                <a:solidFill>
                  <a:srgbClr val="6B3F6E"/>
                </a:solidFill>
                <a:latin typeface="Gliker"/>
              </a:rPr>
              <a:t>The Parts of the Story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15358" y="1042076"/>
            <a:ext cx="5243942" cy="5320627"/>
            <a:chOff x="0" y="0"/>
            <a:chExt cx="2952750" cy="2995930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-30171" r="-2189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522029" y="1028700"/>
            <a:ext cx="5243942" cy="8086011"/>
            <a:chOff x="0" y="0"/>
            <a:chExt cx="1886305" cy="29086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86305" cy="2908630"/>
            </a:xfrm>
            <a:custGeom>
              <a:avLst/>
              <a:gdLst/>
              <a:ahLst/>
              <a:cxnLst/>
              <a:rect l="l" t="t" r="r" b="b"/>
              <a:pathLst>
                <a:path w="1886305" h="2908630">
                  <a:moveTo>
                    <a:pt x="1761845" y="2908630"/>
                  </a:moveTo>
                  <a:lnTo>
                    <a:pt x="124460" y="2908630"/>
                  </a:lnTo>
                  <a:cubicBezTo>
                    <a:pt x="55880" y="2908630"/>
                    <a:pt x="0" y="2852750"/>
                    <a:pt x="0" y="27841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61845" y="0"/>
                  </a:lnTo>
                  <a:cubicBezTo>
                    <a:pt x="1830425" y="0"/>
                    <a:pt x="1886305" y="55880"/>
                    <a:pt x="1886305" y="124460"/>
                  </a:cubicBezTo>
                  <a:lnTo>
                    <a:pt x="1886305" y="2784170"/>
                  </a:lnTo>
                  <a:cubicBezTo>
                    <a:pt x="1886305" y="2852750"/>
                    <a:pt x="1830425" y="2908630"/>
                    <a:pt x="1761845" y="29086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5243942" cy="8086011"/>
            <a:chOff x="0" y="0"/>
            <a:chExt cx="1886305" cy="29086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6305" cy="2908630"/>
            </a:xfrm>
            <a:custGeom>
              <a:avLst/>
              <a:gdLst/>
              <a:ahLst/>
              <a:cxnLst/>
              <a:rect l="l" t="t" r="r" b="b"/>
              <a:pathLst>
                <a:path w="1886305" h="2908630">
                  <a:moveTo>
                    <a:pt x="1761845" y="2908630"/>
                  </a:moveTo>
                  <a:lnTo>
                    <a:pt x="124460" y="2908630"/>
                  </a:lnTo>
                  <a:cubicBezTo>
                    <a:pt x="55880" y="2908630"/>
                    <a:pt x="0" y="2852750"/>
                    <a:pt x="0" y="27841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61845" y="0"/>
                  </a:lnTo>
                  <a:cubicBezTo>
                    <a:pt x="1830425" y="0"/>
                    <a:pt x="1886305" y="55880"/>
                    <a:pt x="1886305" y="124460"/>
                  </a:cubicBezTo>
                  <a:lnTo>
                    <a:pt x="1886305" y="2784170"/>
                  </a:lnTo>
                  <a:cubicBezTo>
                    <a:pt x="1886305" y="2852750"/>
                    <a:pt x="1830425" y="2908630"/>
                    <a:pt x="1761845" y="29086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9240" y="-85003"/>
            <a:ext cx="3242850" cy="16579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658629"/>
            <a:ext cx="5243942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The Conflict</a:t>
            </a:r>
          </a:p>
          <a:p>
            <a:pPr marL="0" lvl="0" indent="0" algn="ctr">
              <a:lnSpc>
                <a:spcPts val="4200"/>
              </a:lnSpc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of the Story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22029" y="1658629"/>
            <a:ext cx="5243942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The Resolution</a:t>
            </a:r>
          </a:p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>
                <a:solidFill>
                  <a:srgbClr val="F95395"/>
                </a:solidFill>
                <a:latin typeface="DG Jory"/>
              </a:rPr>
              <a:t>of the Story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80810" y="3187540"/>
            <a:ext cx="4339722" cy="5653912"/>
            <a:chOff x="0" y="0"/>
            <a:chExt cx="3290570" cy="32956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9429" cy="1841476"/>
            </a:xfrm>
            <a:custGeom>
              <a:avLst/>
              <a:gdLst/>
              <a:ahLst/>
              <a:cxnLst/>
              <a:rect l="l" t="t" r="r" b="b"/>
              <a:pathLst>
                <a:path w="1609429" h="1841476">
                  <a:moveTo>
                    <a:pt x="1609429" y="6464"/>
                  </a:moveTo>
                  <a:lnTo>
                    <a:pt x="0" y="6464"/>
                  </a:lnTo>
                  <a:lnTo>
                    <a:pt x="0" y="0"/>
                  </a:lnTo>
                  <a:lnTo>
                    <a:pt x="1609429" y="0"/>
                  </a:lnTo>
                  <a:lnTo>
                    <a:pt x="1609429" y="6464"/>
                  </a:lnTo>
                  <a:close/>
                  <a:moveTo>
                    <a:pt x="1609429" y="261798"/>
                  </a:moveTo>
                  <a:lnTo>
                    <a:pt x="0" y="261798"/>
                  </a:lnTo>
                  <a:lnTo>
                    <a:pt x="0" y="268262"/>
                  </a:lnTo>
                  <a:lnTo>
                    <a:pt x="1609429" y="268262"/>
                  </a:lnTo>
                  <a:lnTo>
                    <a:pt x="1609429" y="261798"/>
                  </a:lnTo>
                  <a:close/>
                  <a:moveTo>
                    <a:pt x="1609429" y="524405"/>
                  </a:moveTo>
                  <a:lnTo>
                    <a:pt x="0" y="524405"/>
                  </a:lnTo>
                  <a:lnTo>
                    <a:pt x="0" y="530869"/>
                  </a:lnTo>
                  <a:lnTo>
                    <a:pt x="1609429" y="530869"/>
                  </a:lnTo>
                  <a:lnTo>
                    <a:pt x="1609429" y="524405"/>
                  </a:lnTo>
                  <a:close/>
                  <a:moveTo>
                    <a:pt x="1609429" y="786203"/>
                  </a:moveTo>
                  <a:lnTo>
                    <a:pt x="0" y="786203"/>
                  </a:lnTo>
                  <a:lnTo>
                    <a:pt x="0" y="792667"/>
                  </a:lnTo>
                  <a:lnTo>
                    <a:pt x="1609429" y="792667"/>
                  </a:lnTo>
                  <a:lnTo>
                    <a:pt x="1609429" y="786203"/>
                  </a:lnTo>
                  <a:close/>
                  <a:moveTo>
                    <a:pt x="1609429" y="1048001"/>
                  </a:moveTo>
                  <a:lnTo>
                    <a:pt x="0" y="1048001"/>
                  </a:lnTo>
                  <a:lnTo>
                    <a:pt x="0" y="1054465"/>
                  </a:lnTo>
                  <a:lnTo>
                    <a:pt x="1609429" y="1054465"/>
                  </a:lnTo>
                  <a:lnTo>
                    <a:pt x="1609429" y="1048001"/>
                  </a:lnTo>
                  <a:close/>
                  <a:moveTo>
                    <a:pt x="1609429" y="1310607"/>
                  </a:moveTo>
                  <a:lnTo>
                    <a:pt x="0" y="1310607"/>
                  </a:lnTo>
                  <a:lnTo>
                    <a:pt x="0" y="1317071"/>
                  </a:lnTo>
                  <a:lnTo>
                    <a:pt x="1609429" y="1317071"/>
                  </a:lnTo>
                  <a:lnTo>
                    <a:pt x="1609429" y="1310607"/>
                  </a:lnTo>
                  <a:close/>
                  <a:moveTo>
                    <a:pt x="1609429" y="1572406"/>
                  </a:moveTo>
                  <a:lnTo>
                    <a:pt x="0" y="1572406"/>
                  </a:lnTo>
                  <a:lnTo>
                    <a:pt x="0" y="1578870"/>
                  </a:lnTo>
                  <a:lnTo>
                    <a:pt x="1609429" y="1578870"/>
                  </a:lnTo>
                  <a:lnTo>
                    <a:pt x="1609429" y="1572406"/>
                  </a:lnTo>
                  <a:close/>
                  <a:moveTo>
                    <a:pt x="1609429" y="1835012"/>
                  </a:moveTo>
                  <a:lnTo>
                    <a:pt x="0" y="1835012"/>
                  </a:lnTo>
                  <a:lnTo>
                    <a:pt x="0" y="1841476"/>
                  </a:lnTo>
                  <a:lnTo>
                    <a:pt x="1609429" y="1841476"/>
                  </a:lnTo>
                  <a:lnTo>
                    <a:pt x="1609429" y="1835012"/>
                  </a:lnTo>
                  <a:close/>
                </a:path>
              </a:pathLst>
            </a:custGeom>
            <a:solidFill>
              <a:srgbClr val="FBAD19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974139" y="3187540"/>
            <a:ext cx="4339722" cy="5653912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09429" cy="1841476"/>
            </a:xfrm>
            <a:custGeom>
              <a:avLst/>
              <a:gdLst/>
              <a:ahLst/>
              <a:cxnLst/>
              <a:rect l="l" t="t" r="r" b="b"/>
              <a:pathLst>
                <a:path w="1609429" h="1841476">
                  <a:moveTo>
                    <a:pt x="1609429" y="6464"/>
                  </a:moveTo>
                  <a:lnTo>
                    <a:pt x="0" y="6464"/>
                  </a:lnTo>
                  <a:lnTo>
                    <a:pt x="0" y="0"/>
                  </a:lnTo>
                  <a:lnTo>
                    <a:pt x="1609429" y="0"/>
                  </a:lnTo>
                  <a:lnTo>
                    <a:pt x="1609429" y="6464"/>
                  </a:lnTo>
                  <a:close/>
                  <a:moveTo>
                    <a:pt x="1609429" y="261798"/>
                  </a:moveTo>
                  <a:lnTo>
                    <a:pt x="0" y="261798"/>
                  </a:lnTo>
                  <a:lnTo>
                    <a:pt x="0" y="268262"/>
                  </a:lnTo>
                  <a:lnTo>
                    <a:pt x="1609429" y="268262"/>
                  </a:lnTo>
                  <a:lnTo>
                    <a:pt x="1609429" y="261798"/>
                  </a:lnTo>
                  <a:close/>
                  <a:moveTo>
                    <a:pt x="1609429" y="524405"/>
                  </a:moveTo>
                  <a:lnTo>
                    <a:pt x="0" y="524405"/>
                  </a:lnTo>
                  <a:lnTo>
                    <a:pt x="0" y="530869"/>
                  </a:lnTo>
                  <a:lnTo>
                    <a:pt x="1609429" y="530869"/>
                  </a:lnTo>
                  <a:lnTo>
                    <a:pt x="1609429" y="524405"/>
                  </a:lnTo>
                  <a:close/>
                  <a:moveTo>
                    <a:pt x="1609429" y="786203"/>
                  </a:moveTo>
                  <a:lnTo>
                    <a:pt x="0" y="786203"/>
                  </a:lnTo>
                  <a:lnTo>
                    <a:pt x="0" y="792667"/>
                  </a:lnTo>
                  <a:lnTo>
                    <a:pt x="1609429" y="792667"/>
                  </a:lnTo>
                  <a:lnTo>
                    <a:pt x="1609429" y="786203"/>
                  </a:lnTo>
                  <a:close/>
                  <a:moveTo>
                    <a:pt x="1609429" y="1048001"/>
                  </a:moveTo>
                  <a:lnTo>
                    <a:pt x="0" y="1048001"/>
                  </a:lnTo>
                  <a:lnTo>
                    <a:pt x="0" y="1054465"/>
                  </a:lnTo>
                  <a:lnTo>
                    <a:pt x="1609429" y="1054465"/>
                  </a:lnTo>
                  <a:lnTo>
                    <a:pt x="1609429" y="1048001"/>
                  </a:lnTo>
                  <a:close/>
                  <a:moveTo>
                    <a:pt x="1609429" y="1310607"/>
                  </a:moveTo>
                  <a:lnTo>
                    <a:pt x="0" y="1310607"/>
                  </a:lnTo>
                  <a:lnTo>
                    <a:pt x="0" y="1317071"/>
                  </a:lnTo>
                  <a:lnTo>
                    <a:pt x="1609429" y="1317071"/>
                  </a:lnTo>
                  <a:lnTo>
                    <a:pt x="1609429" y="1310607"/>
                  </a:lnTo>
                  <a:close/>
                  <a:moveTo>
                    <a:pt x="1609429" y="1572406"/>
                  </a:moveTo>
                  <a:lnTo>
                    <a:pt x="0" y="1572406"/>
                  </a:lnTo>
                  <a:lnTo>
                    <a:pt x="0" y="1578870"/>
                  </a:lnTo>
                  <a:lnTo>
                    <a:pt x="1609429" y="1578870"/>
                  </a:lnTo>
                  <a:lnTo>
                    <a:pt x="1609429" y="1572406"/>
                  </a:lnTo>
                  <a:close/>
                  <a:moveTo>
                    <a:pt x="1609429" y="1835012"/>
                  </a:moveTo>
                  <a:lnTo>
                    <a:pt x="0" y="1835012"/>
                  </a:lnTo>
                  <a:lnTo>
                    <a:pt x="0" y="1841476"/>
                  </a:lnTo>
                  <a:lnTo>
                    <a:pt x="1609429" y="1841476"/>
                  </a:lnTo>
                  <a:lnTo>
                    <a:pt x="1609429" y="1835012"/>
                  </a:lnTo>
                  <a:close/>
                </a:path>
              </a:pathLst>
            </a:custGeom>
            <a:solidFill>
              <a:srgbClr val="FBAD19">
                <a:alpha val="4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892677">
            <a:off x="5307613" y="7403713"/>
            <a:ext cx="2428832" cy="25516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87401" y="5811858"/>
            <a:ext cx="2700599" cy="40083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38757" y="7031413"/>
            <a:ext cx="1948643" cy="27887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005243" y="8841452"/>
            <a:ext cx="1235598" cy="12247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88301">
            <a:off x="10846511" y="1270534"/>
            <a:ext cx="6099087" cy="7745932"/>
            <a:chOff x="0" y="0"/>
            <a:chExt cx="2553970" cy="324358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2552700" cy="3251200"/>
            </a:xfrm>
            <a:custGeom>
              <a:avLst/>
              <a:gdLst/>
              <a:ahLst/>
              <a:cxnLst/>
              <a:rect l="l" t="t" r="r" b="b"/>
              <a:pathLst>
                <a:path w="2552700" h="3251200">
                  <a:moveTo>
                    <a:pt x="2551430" y="1300480"/>
                  </a:moveTo>
                  <a:cubicBezTo>
                    <a:pt x="2551430" y="881380"/>
                    <a:pt x="2548890" y="462280"/>
                    <a:pt x="2540000" y="44450"/>
                  </a:cubicBezTo>
                  <a:cubicBezTo>
                    <a:pt x="2358390" y="45720"/>
                    <a:pt x="2175510" y="39370"/>
                    <a:pt x="1993900" y="31750"/>
                  </a:cubicBezTo>
                  <a:cubicBezTo>
                    <a:pt x="1799590" y="22860"/>
                    <a:pt x="1606550" y="12700"/>
                    <a:pt x="1412240" y="7620"/>
                  </a:cubicBezTo>
                  <a:cubicBezTo>
                    <a:pt x="1217930" y="0"/>
                    <a:pt x="1024890" y="2540"/>
                    <a:pt x="830580" y="7620"/>
                  </a:cubicBezTo>
                  <a:cubicBezTo>
                    <a:pt x="553720" y="15240"/>
                    <a:pt x="276860" y="11430"/>
                    <a:pt x="0" y="8890"/>
                  </a:cubicBezTo>
                  <a:cubicBezTo>
                    <a:pt x="0" y="209550"/>
                    <a:pt x="1270" y="410210"/>
                    <a:pt x="2540" y="610870"/>
                  </a:cubicBezTo>
                  <a:cubicBezTo>
                    <a:pt x="5080" y="1122680"/>
                    <a:pt x="10160" y="1635760"/>
                    <a:pt x="11430" y="2147570"/>
                  </a:cubicBezTo>
                  <a:cubicBezTo>
                    <a:pt x="12700" y="2499360"/>
                    <a:pt x="12700" y="2852420"/>
                    <a:pt x="12700" y="3204210"/>
                  </a:cubicBezTo>
                  <a:cubicBezTo>
                    <a:pt x="158750" y="3205480"/>
                    <a:pt x="304800" y="3208020"/>
                    <a:pt x="450850" y="3213100"/>
                  </a:cubicBezTo>
                  <a:cubicBezTo>
                    <a:pt x="518160" y="3215640"/>
                    <a:pt x="584200" y="3218180"/>
                    <a:pt x="651510" y="3220720"/>
                  </a:cubicBezTo>
                  <a:cubicBezTo>
                    <a:pt x="845820" y="3220720"/>
                    <a:pt x="1038860" y="3235960"/>
                    <a:pt x="1233170" y="3243580"/>
                  </a:cubicBezTo>
                  <a:cubicBezTo>
                    <a:pt x="1442720" y="3251200"/>
                    <a:pt x="1653540" y="3239770"/>
                    <a:pt x="1863090" y="3230880"/>
                  </a:cubicBezTo>
                  <a:cubicBezTo>
                    <a:pt x="2092960" y="3220720"/>
                    <a:pt x="2322830" y="3208020"/>
                    <a:pt x="2552700" y="3205480"/>
                  </a:cubicBezTo>
                  <a:cubicBezTo>
                    <a:pt x="2550160" y="3079750"/>
                    <a:pt x="2546350" y="2954020"/>
                    <a:pt x="2547620" y="2828290"/>
                  </a:cubicBezTo>
                  <a:cubicBezTo>
                    <a:pt x="2548890" y="2319020"/>
                    <a:pt x="2551430" y="1809750"/>
                    <a:pt x="2551430" y="1300480"/>
                  </a:cubicBezTo>
                  <a:close/>
                </a:path>
              </a:pathLst>
            </a:custGeom>
            <a:blipFill>
              <a:blip r:embed="rId3"/>
              <a:stretch>
                <a:fillRect l="-48541" t="-4440" r="-52697" b="-1152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221" t="36763"/>
          <a:stretch>
            <a:fillRect/>
          </a:stretch>
        </p:blipFill>
        <p:spPr>
          <a:xfrm>
            <a:off x="0" y="0"/>
            <a:ext cx="12015358" cy="491463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9200" y="1085850"/>
            <a:ext cx="9410700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7200" u="none">
                <a:solidFill>
                  <a:srgbClr val="F95395"/>
                </a:solidFill>
                <a:latin typeface="Gliker"/>
              </a:rPr>
              <a:t>The Theme or Main Idea of the Story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200" y="6199523"/>
            <a:ext cx="8509464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799">
                <a:solidFill>
                  <a:srgbClr val="6B3F6E"/>
                </a:solidFill>
                <a:latin typeface="DG Jory"/>
              </a:rPr>
              <a:t>Presentations are tools that can be used as lectures, speeches, reports, and more. It is mostly presented before an audience. It serves a variety of purposes, making presentations powerful tools for convincing and teaching.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30774" y="826442"/>
            <a:ext cx="1857226" cy="16308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0658001" y="4279259"/>
            <a:ext cx="6601299" cy="483545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173128" y="2051977"/>
            <a:ext cx="3571044" cy="357103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3409" t="-27364" r="-64503" b="-1845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028700" y="4279259"/>
            <a:ext cx="6601299" cy="4835452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543828" y="2051977"/>
            <a:ext cx="3571044" cy="357103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1276" t="-16895" r="-25952" b="-10394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95376" y="1095375"/>
            <a:ext cx="5067948" cy="204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 spc="84">
                <a:solidFill>
                  <a:srgbClr val="F95395"/>
                </a:solidFill>
                <a:latin typeface="DG Jory"/>
              </a:rPr>
              <a:t>The Character I Liked Best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82997" y="1095375"/>
            <a:ext cx="5151306" cy="21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4200" u="none" spc="84">
                <a:solidFill>
                  <a:srgbClr val="F95395"/>
                </a:solidFill>
                <a:latin typeface="DG Jory"/>
              </a:rPr>
              <a:t>The Character I Did Not Like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20817" y="1871002"/>
            <a:ext cx="2246366" cy="23128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257300"/>
            <a:ext cx="16230600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u="none">
                <a:solidFill>
                  <a:srgbClr val="6B3F6E"/>
                </a:solidFill>
                <a:latin typeface="Gliker"/>
              </a:rPr>
              <a:t>The Lessons I Picked Up</a:t>
            </a:r>
          </a:p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u="none">
                <a:solidFill>
                  <a:srgbClr val="6B3F6E"/>
                </a:solidFill>
                <a:latin typeface="Gliker"/>
              </a:rPr>
              <a:t>from the Book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95250" y="4058505"/>
            <a:ext cx="7039449" cy="2256711"/>
            <a:chOff x="0" y="0"/>
            <a:chExt cx="2532170" cy="8117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253300" y="4058505"/>
            <a:ext cx="7039449" cy="2256711"/>
            <a:chOff x="0" y="0"/>
            <a:chExt cx="2532170" cy="8117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24275" y="6477855"/>
            <a:ext cx="7039449" cy="2256711"/>
            <a:chOff x="0" y="0"/>
            <a:chExt cx="2532170" cy="8117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321934" y="4793795"/>
            <a:ext cx="6386083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95395"/>
                </a:solidFill>
                <a:latin typeface="DG Jory"/>
              </a:rPr>
              <a:t>Write a topic or a highlight of the presentation here.</a:t>
            </a:r>
            <a:r>
              <a:rPr lang="en-US" sz="3200">
                <a:solidFill>
                  <a:srgbClr val="F95395"/>
                </a:solidFill>
                <a:latin typeface="Arimo"/>
              </a:rPr>
              <a:t>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31402" y="3033159"/>
            <a:ext cx="1322696" cy="205069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579984" y="4793795"/>
            <a:ext cx="6386083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95395"/>
                </a:solidFill>
                <a:latin typeface="DG Jory"/>
              </a:rPr>
              <a:t>Write a topic or a highlight of the presentation here.</a:t>
            </a:r>
            <a:r>
              <a:rPr lang="en-US" sz="3200">
                <a:solidFill>
                  <a:srgbClr val="F95395"/>
                </a:solidFill>
                <a:latin typeface="Arimo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50959" y="7213145"/>
            <a:ext cx="6386083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95395"/>
                </a:solidFill>
                <a:latin typeface="DG Jory"/>
              </a:rPr>
              <a:t>Write a topic or a highlight of the presentation here.</a:t>
            </a:r>
            <a:r>
              <a:rPr lang="en-US" sz="3200">
                <a:solidFill>
                  <a:srgbClr val="F95395"/>
                </a:solidFill>
                <a:latin typeface="Arimo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2402" y="3426219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194</Words>
  <Application>Microsoft Office PowerPoint</Application>
  <PresentationFormat>Custom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Arimo</vt:lpstr>
      <vt:lpstr>Arial</vt:lpstr>
      <vt:lpstr>DG Jory</vt:lpstr>
      <vt:lpstr>Calibri</vt:lpstr>
      <vt:lpstr>Gliker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vũ</cp:lastModifiedBy>
  <cp:revision>2</cp:revision>
  <dcterms:created xsi:type="dcterms:W3CDTF">2006-08-16T00:00:00Z</dcterms:created>
  <dcterms:modified xsi:type="dcterms:W3CDTF">2022-03-02T08:31:07Z</dcterms:modified>
  <dc:identifier>DAE5z2gmntU</dc:identifier>
</cp:coreProperties>
</file>