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92" r:id="rId3"/>
    <p:sldId id="281" r:id="rId4"/>
    <p:sldId id="260" r:id="rId5"/>
    <p:sldId id="280" r:id="rId6"/>
    <p:sldId id="258" r:id="rId7"/>
    <p:sldId id="259" r:id="rId8"/>
    <p:sldId id="283" r:id="rId9"/>
    <p:sldId id="285" r:id="rId10"/>
    <p:sldId id="262" r:id="rId11"/>
    <p:sldId id="264" r:id="rId12"/>
    <p:sldId id="265" r:id="rId13"/>
    <p:sldId id="263" r:id="rId14"/>
    <p:sldId id="266" r:id="rId15"/>
    <p:sldId id="289" r:id="rId16"/>
    <p:sldId id="294" r:id="rId17"/>
    <p:sldId id="269" r:id="rId18"/>
    <p:sldId id="270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61" r:id="rId27"/>
    <p:sldId id="27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0F5F"/>
    <a:srgbClr val="401074"/>
    <a:srgbClr val="0000FF"/>
    <a:srgbClr val="151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75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C4F36-D873-4614-B770-F625776F6009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E78C3-E2B4-4150-83BC-5C9ABEA6A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81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E78C3-E2B4-4150-83BC-5C9ABEA6A85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19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FBAC-03C1-472A-8B07-22CBB9199483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77CA2-CD78-4262-BA2B-D86CB1CF2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04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FBAC-03C1-472A-8B07-22CBB9199483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77CA2-CD78-4262-BA2B-D86CB1CF2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28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FBAC-03C1-472A-8B07-22CBB9199483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77CA2-CD78-4262-BA2B-D86CB1CF2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98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FBAC-03C1-472A-8B07-22CBB9199483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77CA2-CD78-4262-BA2B-D86CB1CF2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FBAC-03C1-472A-8B07-22CBB9199483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77CA2-CD78-4262-BA2B-D86CB1CF2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58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FBAC-03C1-472A-8B07-22CBB9199483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77CA2-CD78-4262-BA2B-D86CB1CF2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17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FBAC-03C1-472A-8B07-22CBB9199483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77CA2-CD78-4262-BA2B-D86CB1CF2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12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FBAC-03C1-472A-8B07-22CBB9199483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77CA2-CD78-4262-BA2B-D86CB1CF2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89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FBAC-03C1-472A-8B07-22CBB9199483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77CA2-CD78-4262-BA2B-D86CB1CF2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44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FBAC-03C1-472A-8B07-22CBB9199483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77CA2-CD78-4262-BA2B-D86CB1CF2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95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FBAC-03C1-472A-8B07-22CBB9199483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77CA2-CD78-4262-BA2B-D86CB1CF2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35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DFBAC-03C1-472A-8B07-22CBB9199483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77CA2-CD78-4262-BA2B-D86CB1CF2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02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0.wma"/><Relationship Id="rId7" Type="http://schemas.openxmlformats.org/officeDocument/2006/relationships/image" Target="../media/image2.png"/><Relationship Id="rId2" Type="http://schemas.microsoft.com/office/2007/relationships/media" Target="../media/media10.wma"/><Relationship Id="rId1" Type="http://schemas.openxmlformats.org/officeDocument/2006/relationships/tags" Target="../tags/tag7.xml"/><Relationship Id="rId6" Type="http://schemas.openxmlformats.org/officeDocument/2006/relationships/image" Target="../media/image11.jp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7" Type="http://schemas.openxmlformats.org/officeDocument/2006/relationships/image" Target="../media/image3.png"/><Relationship Id="rId2" Type="http://schemas.microsoft.com/office/2007/relationships/media" Target="../media/media11.wm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2.wma"/><Relationship Id="rId7" Type="http://schemas.openxmlformats.org/officeDocument/2006/relationships/image" Target="../media/image13.jpg"/><Relationship Id="rId2" Type="http://schemas.microsoft.com/office/2007/relationships/media" Target="../media/media12.wma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7" Type="http://schemas.openxmlformats.org/officeDocument/2006/relationships/image" Target="../media/image3.png"/><Relationship Id="rId2" Type="http://schemas.microsoft.com/office/2007/relationships/media" Target="../media/media13.wm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7" Type="http://schemas.openxmlformats.org/officeDocument/2006/relationships/image" Target="../media/image3.png"/><Relationship Id="rId2" Type="http://schemas.microsoft.com/office/2007/relationships/media" Target="../media/media14.wm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7" Type="http://schemas.openxmlformats.org/officeDocument/2006/relationships/image" Target="../media/image3.png"/><Relationship Id="rId2" Type="http://schemas.microsoft.com/office/2007/relationships/media" Target="../media/media15.wm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wma"/><Relationship Id="rId7" Type="http://schemas.openxmlformats.org/officeDocument/2006/relationships/image" Target="../media/image2.png"/><Relationship Id="rId2" Type="http://schemas.microsoft.com/office/2007/relationships/media" Target="../media/media16.wma"/><Relationship Id="rId1" Type="http://schemas.openxmlformats.org/officeDocument/2006/relationships/tags" Target="../tags/tag13.xml"/><Relationship Id="rId6" Type="http://schemas.openxmlformats.org/officeDocument/2006/relationships/image" Target="../media/image14.jp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7" Type="http://schemas.openxmlformats.org/officeDocument/2006/relationships/image" Target="../media/image3.png"/><Relationship Id="rId2" Type="http://schemas.microsoft.com/office/2007/relationships/media" Target="../media/media17.wm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7" Type="http://schemas.openxmlformats.org/officeDocument/2006/relationships/image" Target="../media/image3.png"/><Relationship Id="rId2" Type="http://schemas.microsoft.com/office/2007/relationships/media" Target="../media/media18.wm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7" Type="http://schemas.openxmlformats.org/officeDocument/2006/relationships/image" Target="../media/image3.png"/><Relationship Id="rId2" Type="http://schemas.microsoft.com/office/2007/relationships/media" Target="../media/media19.wm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ma"/><Relationship Id="rId7" Type="http://schemas.openxmlformats.org/officeDocument/2006/relationships/image" Target="../media/image3.png"/><Relationship Id="rId2" Type="http://schemas.microsoft.com/office/2007/relationships/media" Target="../media/media20.wma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1.wma"/><Relationship Id="rId7" Type="http://schemas.openxmlformats.org/officeDocument/2006/relationships/image" Target="../media/image2.png"/><Relationship Id="rId2" Type="http://schemas.microsoft.com/office/2007/relationships/media" Target="../media/media21.wma"/><Relationship Id="rId1" Type="http://schemas.openxmlformats.org/officeDocument/2006/relationships/tags" Target="../tags/tag18.xml"/><Relationship Id="rId6" Type="http://schemas.openxmlformats.org/officeDocument/2006/relationships/image" Target="../media/image16.jp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2.wma"/><Relationship Id="rId7" Type="http://schemas.openxmlformats.org/officeDocument/2006/relationships/image" Target="../media/image2.png"/><Relationship Id="rId2" Type="http://schemas.microsoft.com/office/2007/relationships/media" Target="../media/media22.wma"/><Relationship Id="rId1" Type="http://schemas.openxmlformats.org/officeDocument/2006/relationships/tags" Target="../tags/tag19.xml"/><Relationship Id="rId6" Type="http://schemas.openxmlformats.org/officeDocument/2006/relationships/image" Target="../media/image17.jp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3.wma"/><Relationship Id="rId7" Type="http://schemas.openxmlformats.org/officeDocument/2006/relationships/image" Target="../media/image2.png"/><Relationship Id="rId2" Type="http://schemas.microsoft.com/office/2007/relationships/media" Target="../media/media23.wma"/><Relationship Id="rId1" Type="http://schemas.openxmlformats.org/officeDocument/2006/relationships/tags" Target="../tags/tag20.xml"/><Relationship Id="rId6" Type="http://schemas.openxmlformats.org/officeDocument/2006/relationships/image" Target="../media/image18.jp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4.wma"/><Relationship Id="rId7" Type="http://schemas.openxmlformats.org/officeDocument/2006/relationships/image" Target="../media/image2.png"/><Relationship Id="rId2" Type="http://schemas.microsoft.com/office/2007/relationships/media" Target="../media/media24.wma"/><Relationship Id="rId1" Type="http://schemas.openxmlformats.org/officeDocument/2006/relationships/tags" Target="../tags/tag21.xml"/><Relationship Id="rId6" Type="http://schemas.openxmlformats.org/officeDocument/2006/relationships/image" Target="../media/image19.jpe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5.wma"/><Relationship Id="rId7" Type="http://schemas.openxmlformats.org/officeDocument/2006/relationships/image" Target="../media/image2.png"/><Relationship Id="rId2" Type="http://schemas.microsoft.com/office/2007/relationships/media" Target="../media/media25.wma"/><Relationship Id="rId1" Type="http://schemas.openxmlformats.org/officeDocument/2006/relationships/tags" Target="../tags/tag22.xml"/><Relationship Id="rId6" Type="http://schemas.openxmlformats.org/officeDocument/2006/relationships/image" Target="../media/image15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7.wma"/><Relationship Id="rId7" Type="http://schemas.openxmlformats.org/officeDocument/2006/relationships/image" Target="../media/image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7.wm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7" Type="http://schemas.openxmlformats.org/officeDocument/2006/relationships/image" Target="../media/image3.png"/><Relationship Id="rId2" Type="http://schemas.microsoft.com/office/2007/relationships/media" Target="../media/media4.wm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7" Type="http://schemas.openxmlformats.org/officeDocument/2006/relationships/image" Target="../media/image3.png"/><Relationship Id="rId2" Type="http://schemas.microsoft.com/office/2007/relationships/media" Target="../media/media5.wma"/><Relationship Id="rId1" Type="http://schemas.openxmlformats.org/officeDocument/2006/relationships/tags" Target="../tags/tag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7" Type="http://schemas.openxmlformats.org/officeDocument/2006/relationships/image" Target="../media/image3.png"/><Relationship Id="rId2" Type="http://schemas.microsoft.com/office/2007/relationships/media" Target="../media/media6.wm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7" Type="http://schemas.openxmlformats.org/officeDocument/2006/relationships/image" Target="../media/image3.png"/><Relationship Id="rId2" Type="http://schemas.microsoft.com/office/2007/relationships/media" Target="../media/media7.wm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7" Type="http://schemas.openxmlformats.org/officeDocument/2006/relationships/image" Target="../media/image3.png"/><Relationship Id="rId2" Type="http://schemas.microsoft.com/office/2007/relationships/media" Target="../media/media8.wm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7" Type="http://schemas.openxmlformats.org/officeDocument/2006/relationships/image" Target="../media/image3.png"/><Relationship Id="rId2" Type="http://schemas.microsoft.com/office/2007/relationships/media" Target="../media/media9.wm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0"/>
            <a:ext cx="7772400" cy="147002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 GIÁO DỤC VÀ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ÀO TẠO QUẬN LONG BIÊN</a:t>
            </a:r>
            <a:b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MẦM NON CHIM ÉN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2819400"/>
            <a:ext cx="6400800" cy="12954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LĨNH VỰC PHÁT TRIỂN NGÔN NGỮ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 QUEN CHỮ CÁI   </a:t>
            </a:r>
            <a:r>
              <a:rPr lang="en-US" sz="4800" b="1" dirty="0" smtClean="0">
                <a:solidFill>
                  <a:srgbClr val="7030A0"/>
                </a:solidFill>
                <a:latin typeface=".VnAvant" pitchFamily="34" charset="0"/>
                <a:cs typeface="Times New Roman" pitchFamily="18" charset="0"/>
              </a:rPr>
              <a:t>p,q</a:t>
            </a:r>
            <a:endParaRPr lang="en-US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572000" y="4281056"/>
            <a:ext cx="3810000" cy="3740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 TUỔI: MẪU GIÁO LỚN</a:t>
            </a:r>
            <a:endParaRPr lang="en-US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in7U\Downloads\Ảnh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673" y="1219200"/>
            <a:ext cx="1522414" cy="15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76759"/>
      </p:ext>
    </p:extLst>
  </p:cSld>
  <p:clrMapOvr>
    <a:masterClrMapping/>
  </p:clrMapOvr>
  <p:transition spd="slow" advTm="1574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p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3429000" y="1600200"/>
            <a:ext cx="1524000" cy="304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b="1" dirty="0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p</a:t>
            </a:r>
            <a:endParaRPr lang="en-US" sz="20000" b="1" dirty="0">
              <a:solidFill>
                <a:srgbClr val="0070C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066800" y="2209800"/>
            <a:ext cx="1524000" cy="2133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0" b="1" dirty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133600"/>
            <a:ext cx="1971674" cy="2611658"/>
          </a:xfrm>
          <a:prstGeom prst="rect">
            <a:avLst/>
          </a:prstGeom>
        </p:spPr>
      </p:pic>
      <p:pic>
        <p:nvPicPr>
          <p:cNvPr id="7" name="Picture 6" descr="C:\Users\Win7U\Downloads\Ảnh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6" y="194182"/>
            <a:ext cx="1303914" cy="13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3130860"/>
      </p:ext>
    </p:extLst>
  </p:cSld>
  <p:clrMapOvr>
    <a:masterClrMapping/>
  </p:clrMapOvr>
  <p:transition spd="slow" advTm="5687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4" grpId="1"/>
      <p:bldP spid="4" grpId="2"/>
      <p:bldP spid="5" grpId="0"/>
      <p:bldP spid="5" grpId="1"/>
      <p:bldP spid="5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CHỮ CÁI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95600" y="762000"/>
            <a:ext cx="3505200" cy="464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q</a:t>
            </a:r>
            <a:endParaRPr lang="en-US" sz="300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Win7U\Downloads\Ảnh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303914" cy="13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4793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3"/>
    </mc:Choice>
    <mc:Fallback>
      <p:transition spd="slow" advTm="8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7162800" cy="1447800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q</a:t>
            </a:r>
            <a:r>
              <a:rPr lang="en-US" sz="9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ua ®­  ¬</a:t>
            </a:r>
            <a:r>
              <a:rPr lang="en-US" sz="9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ng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33600" y="5181600"/>
            <a:ext cx="6096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000" b="1" dirty="0">
              <a:solidFill>
                <a:srgbClr val="00B05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38400" y="5181600"/>
            <a:ext cx="6096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000" b="1" dirty="0">
              <a:solidFill>
                <a:srgbClr val="00B05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57600" y="5257800"/>
            <a:ext cx="6096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000" b="1" dirty="0">
              <a:solidFill>
                <a:srgbClr val="00B05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267200" y="5257800"/>
            <a:ext cx="6096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000" b="1" dirty="0">
              <a:solidFill>
                <a:srgbClr val="00B05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76800" y="5257800"/>
            <a:ext cx="6096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000" b="1" dirty="0">
              <a:solidFill>
                <a:srgbClr val="00B05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486400" y="5257800"/>
            <a:ext cx="6096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000" b="1" dirty="0">
              <a:solidFill>
                <a:srgbClr val="00B05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20716" y="4875683"/>
            <a:ext cx="1608084" cy="2059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q</a:t>
            </a:r>
            <a:endParaRPr lang="en-US" sz="9600" b="1" dirty="0">
              <a:solidFill>
                <a:srgbClr val="00B05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800600"/>
            <a:ext cx="2151134" cy="2510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634"/>
            <a:ext cx="9144000" cy="5243034"/>
          </a:xfrm>
          <a:prstGeom prst="rect">
            <a:avLst/>
          </a:prstGeom>
        </p:spPr>
      </p:pic>
      <p:pic>
        <p:nvPicPr>
          <p:cNvPr id="13" name="Picture 12" descr="C:\Users\Win7U\Downloads\Ảnh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00848"/>
            <a:ext cx="1303914" cy="13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6072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32124">
        <p14:flash/>
      </p:transition>
    </mc:Choice>
    <mc:Fallback>
      <p:transition spd="slow" advTm="321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2" grpId="4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228600"/>
            <a:ext cx="3276600" cy="5029200"/>
          </a:xfrm>
        </p:spPr>
        <p:txBody>
          <a:bodyPr>
            <a:noAutofit/>
          </a:bodyPr>
          <a:lstStyle/>
          <a:p>
            <a:r>
              <a:rPr lang="en-US" sz="35100" b="1" dirty="0" smtClean="0">
                <a:solidFill>
                  <a:srgbClr val="FF0000"/>
                </a:solidFill>
                <a:latin typeface=".VnAvant" pitchFamily="34" charset="0"/>
              </a:rPr>
              <a:t>q</a:t>
            </a:r>
            <a:endParaRPr lang="en-US" sz="351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" name="Picture 2" descr="C:\Users\Win7U\Downloads\Ảnh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41564"/>
            <a:ext cx="1522414" cy="15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303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79"/>
    </mc:Choice>
    <mc:Fallback>
      <p:transition spd="slow" advTm="9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B9940ED-2CEA-4F36-B557-8F364F2AEA68}"/>
              </a:ext>
            </a:extLst>
          </p:cNvPr>
          <p:cNvSpPr/>
          <p:nvPr/>
        </p:nvSpPr>
        <p:spPr>
          <a:xfrm>
            <a:off x="4425412" y="1828801"/>
            <a:ext cx="688614" cy="3429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68586" y="381000"/>
            <a:ext cx="2646878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b="1" dirty="0">
                <a:solidFill>
                  <a:srgbClr val="00B050"/>
                </a:solidFill>
                <a:latin typeface=".VnAvant" panose="020B7200000000000000" pitchFamily="34" charset="0"/>
              </a:rPr>
              <a:t>o</a:t>
            </a:r>
            <a:endParaRPr lang="en-US" sz="30000" dirty="0"/>
          </a:p>
        </p:txBody>
      </p:sp>
      <p:pic>
        <p:nvPicPr>
          <p:cNvPr id="5" name="Picture 4" descr="C:\Users\Win7U\Downloads\Ảnh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303914" cy="13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700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47"/>
    </mc:Choice>
    <mc:Fallback>
      <p:transition spd="slow" advTm="20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228600"/>
            <a:ext cx="3276600" cy="5029200"/>
          </a:xfrm>
        </p:spPr>
        <p:txBody>
          <a:bodyPr>
            <a:noAutofit/>
          </a:bodyPr>
          <a:lstStyle/>
          <a:p>
            <a:r>
              <a:rPr lang="en-US" sz="35100" b="1" dirty="0" smtClean="0">
                <a:solidFill>
                  <a:srgbClr val="FF0000"/>
                </a:solidFill>
                <a:latin typeface=".VnAvant" pitchFamily="34" charset="0"/>
              </a:rPr>
              <a:t>q</a:t>
            </a:r>
            <a:endParaRPr lang="en-US" sz="351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" name="Picture 2" descr="C:\Users\Win7U\Downloads\Ảnh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41564"/>
            <a:ext cx="1522414" cy="15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2872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77"/>
    </mc:Choice>
    <mc:Fallback>
      <p:transition spd="slow" advTm="7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1"/>
      <p:bldP spid="2" grpId="2"/>
      <p:bldP spid="2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q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3123585" y="1600200"/>
            <a:ext cx="1524000" cy="304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r>
              <a:rPr lang="en-US" sz="20000" b="1" dirty="0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q</a:t>
            </a:r>
            <a:endParaRPr lang="en-US" sz="20000" b="1" dirty="0">
              <a:solidFill>
                <a:srgbClr val="0070C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25879" y="2286000"/>
            <a:ext cx="1524000" cy="2133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r>
              <a:rPr lang="en-US" sz="22400" b="1" dirty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Q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291" y="2143690"/>
            <a:ext cx="2084510" cy="2761120"/>
          </a:xfrm>
          <a:prstGeom prst="rect">
            <a:avLst/>
          </a:prstGeom>
        </p:spPr>
      </p:pic>
      <p:pic>
        <p:nvPicPr>
          <p:cNvPr id="6" name="Picture 5" descr="C:\Users\Win7U\Downloads\Ảnh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303914" cy="13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333721"/>
      </p:ext>
    </p:extLst>
  </p:cSld>
  <p:clrMapOvr>
    <a:masterClrMapping/>
  </p:clrMapOvr>
  <p:transition spd="slow" advTm="2205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  <p:bldP spid="4" grpId="1"/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0114" y="457200"/>
            <a:ext cx="7535286" cy="77788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sánh:Giống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 rot="10800000" flipV="1">
            <a:off x="1295400" y="1143004"/>
            <a:ext cx="2766316" cy="43495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0" b="1" dirty="0" smtClean="0">
                <a:solidFill>
                  <a:srgbClr val="FFC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p</a:t>
            </a:r>
            <a:endParaRPr lang="en-US" sz="30000" b="1" dirty="0">
              <a:solidFill>
                <a:srgbClr val="FFC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 rot="10800000" flipV="1">
            <a:off x="4648200" y="990600"/>
            <a:ext cx="2919046" cy="4654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0" b="1" dirty="0" smtClean="0">
                <a:solidFill>
                  <a:srgbClr val="15159B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q</a:t>
            </a:r>
            <a:endParaRPr lang="en-US" sz="30000" b="1" dirty="0">
              <a:solidFill>
                <a:srgbClr val="15159B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Win7U\Downloads\Ảnh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303914" cy="13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243774"/>
      </p:ext>
    </p:extLst>
  </p:cSld>
  <p:clrMapOvr>
    <a:masterClrMapping/>
  </p:clrMapOvr>
  <p:transition spd="slow" advTm="1065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B9940ED-2CEA-4F36-B557-8F364F2AEA68}"/>
              </a:ext>
            </a:extLst>
          </p:cNvPr>
          <p:cNvSpPr/>
          <p:nvPr/>
        </p:nvSpPr>
        <p:spPr>
          <a:xfrm>
            <a:off x="6934200" y="1597149"/>
            <a:ext cx="688614" cy="3660652"/>
          </a:xfrm>
          <a:prstGeom prst="rect">
            <a:avLst/>
          </a:prstGeom>
          <a:solidFill>
            <a:srgbClr val="151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B9940ED-2CEA-4F36-B557-8F364F2AEA68}"/>
              </a:ext>
            </a:extLst>
          </p:cNvPr>
          <p:cNvSpPr/>
          <p:nvPr/>
        </p:nvSpPr>
        <p:spPr>
          <a:xfrm>
            <a:off x="1143000" y="1623525"/>
            <a:ext cx="688614" cy="36342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 rot="10800000" flipV="1">
            <a:off x="1066800" y="880642"/>
            <a:ext cx="2517414" cy="3014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0" b="1" dirty="0">
              <a:solidFill>
                <a:srgbClr val="0070C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 rot="10800000" flipV="1">
            <a:off x="1582557" y="1457176"/>
            <a:ext cx="1828800" cy="1861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0" b="1" dirty="0" smtClean="0">
                <a:solidFill>
                  <a:srgbClr val="FFC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o</a:t>
            </a:r>
            <a:endParaRPr lang="en-US" sz="33000" b="1" dirty="0">
              <a:solidFill>
                <a:srgbClr val="FFC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rot="10800000" flipV="1">
            <a:off x="4838700" y="846138"/>
            <a:ext cx="2517414" cy="3014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0" b="1" dirty="0" smtClean="0">
                <a:solidFill>
                  <a:srgbClr val="15159B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o</a:t>
            </a:r>
            <a:endParaRPr lang="en-US" sz="33000" b="1" dirty="0">
              <a:solidFill>
                <a:srgbClr val="15159B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:\Users\Win7U\Downloads\Ảnh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303914" cy="13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9669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2374">
        <p14:reveal/>
      </p:transition>
    </mc:Choice>
    <mc:Fallback>
      <p:transition spd="slow" advTm="123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 animBg="1"/>
      <p:bldP spid="4" grpId="0" animBg="1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81000"/>
            <a:ext cx="4267200" cy="692434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B9940ED-2CEA-4F36-B557-8F364F2AEA68}"/>
              </a:ext>
            </a:extLst>
          </p:cNvPr>
          <p:cNvSpPr/>
          <p:nvPr/>
        </p:nvSpPr>
        <p:spPr>
          <a:xfrm>
            <a:off x="6934200" y="1597149"/>
            <a:ext cx="688614" cy="3660652"/>
          </a:xfrm>
          <a:prstGeom prst="rect">
            <a:avLst/>
          </a:prstGeom>
          <a:solidFill>
            <a:srgbClr val="151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 rot="10800000" flipV="1">
            <a:off x="1066800" y="880642"/>
            <a:ext cx="2517414" cy="3014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0" b="1" dirty="0">
              <a:solidFill>
                <a:srgbClr val="0070C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 rot="10800000" flipV="1">
            <a:off x="1298213" y="661418"/>
            <a:ext cx="2473686" cy="34533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0" b="1" dirty="0" smtClean="0">
                <a:solidFill>
                  <a:srgbClr val="FFC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o</a:t>
            </a:r>
            <a:endParaRPr lang="en-US" sz="33000" b="1" dirty="0">
              <a:solidFill>
                <a:srgbClr val="FFC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rot="10800000" flipV="1">
            <a:off x="4970643" y="884238"/>
            <a:ext cx="2517414" cy="3014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0" b="1" dirty="0" smtClean="0">
                <a:solidFill>
                  <a:srgbClr val="15159B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o</a:t>
            </a:r>
            <a:endParaRPr lang="en-US" sz="33000" b="1" dirty="0">
              <a:solidFill>
                <a:srgbClr val="15159B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B9940ED-2CEA-4F36-B557-8F364F2AEA68}"/>
              </a:ext>
            </a:extLst>
          </p:cNvPr>
          <p:cNvSpPr/>
          <p:nvPr/>
        </p:nvSpPr>
        <p:spPr>
          <a:xfrm>
            <a:off x="1164862" y="1586758"/>
            <a:ext cx="688614" cy="366065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7" descr="C:\Users\Win7U\Downloads\Ảnh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303914" cy="13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6182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5431">
        <p14:reveal/>
      </p:transition>
    </mc:Choice>
    <mc:Fallback>
      <p:transition spd="slow" advTm="254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3" grpId="0" animBg="1"/>
      <p:bldP spid="3" grpId="1" animBg="1"/>
      <p:bldP spid="6" grpId="0"/>
      <p:bldP spid="6" grpId="1"/>
      <p:bldP spid="6" grpId="2"/>
      <p:bldP spid="7" grpId="0"/>
      <p:bldP spid="7" grpId="1"/>
      <p:bldP spid="7" grpId="2"/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1295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18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34"/>
    </mc:Choice>
    <mc:Fallback>
      <p:transition spd="slow" advTm="12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743200"/>
            <a:ext cx="1524000" cy="2667000"/>
          </a:xfrm>
        </p:spPr>
        <p:txBody>
          <a:bodyPr>
            <a:noAutofit/>
          </a:bodyPr>
          <a:lstStyle/>
          <a:p>
            <a:r>
              <a:rPr lang="en-US" sz="20000" b="1" dirty="0" smtClean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p</a:t>
            </a:r>
            <a:r>
              <a:rPr lang="en-US" sz="20000" b="1" dirty="0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 </a:t>
            </a:r>
            <a:br>
              <a:rPr lang="en-US" sz="20000" b="1" dirty="0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</a:br>
            <a:r>
              <a:rPr lang="en-US" sz="200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</a:t>
            </a:r>
            <a:endParaRPr lang="en-US" sz="200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 rot="10800000" flipV="1">
            <a:off x="1600200" y="2743200"/>
            <a:ext cx="5791200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6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0" y="2743200"/>
            <a:ext cx="1524000" cy="2667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b="1" dirty="0" smtClean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q</a:t>
            </a:r>
            <a:r>
              <a:rPr lang="en-US" sz="20000" b="1" dirty="0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 </a:t>
            </a:r>
            <a:br>
              <a:rPr lang="en-US" sz="20000" b="1" dirty="0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</a:br>
            <a:r>
              <a:rPr lang="en-US" sz="200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</a:t>
            </a:r>
            <a:endParaRPr lang="en-US" sz="200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 rot="10800000" flipV="1">
            <a:off x="1828800" y="3374594"/>
            <a:ext cx="5791200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Win7U\Downloads\Ảnh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303914" cy="13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991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67"/>
    </mc:Choice>
    <mc:Fallback>
      <p:transition spd="slow" advTm="41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2223 L 0.01666 -0.1032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5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3" grpId="1"/>
      <p:bldP spid="3" grpId="2"/>
      <p:bldP spid="4" grpId="0"/>
      <p:bldP spid="4" grpId="1"/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102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®</a:t>
            </a:r>
            <a:r>
              <a:rPr lang="en-US" sz="96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Ìn</a:t>
            </a:r>
            <a:r>
              <a:rPr lang="en-US" sz="96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…in</a:t>
            </a:r>
            <a:endParaRPr lang="en-US" sz="96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4876800" cy="355282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88373" y="39100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®</a:t>
            </a:r>
            <a:r>
              <a:rPr lang="en-US" sz="96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Ìn</a:t>
            </a:r>
            <a:r>
              <a:rPr lang="en-US" sz="96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pin</a:t>
            </a:r>
            <a:endParaRPr lang="en-US" sz="96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0" y="4953000"/>
            <a:ext cx="13716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9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5" descr="C:\Users\Win7U\Downloads\Ảnh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303914" cy="13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5336465"/>
      </p:ext>
    </p:extLst>
  </p:cSld>
  <p:clrMapOvr>
    <a:masterClrMapping/>
  </p:clrMapOvr>
  <p:transition spd="med" advTm="2916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626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Hé</a:t>
            </a:r>
            <a:r>
              <a:rPr lang="en-US" sz="72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… …uµ</a:t>
            </a:r>
            <a:endParaRPr lang="en-US" sz="72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318"/>
            <a:ext cx="6096000" cy="48006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6741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Hép</a:t>
            </a:r>
            <a:r>
              <a:rPr lang="en-US" sz="72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72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qu</a:t>
            </a:r>
            <a:r>
              <a:rPr lang="en-US" sz="72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µ</a:t>
            </a:r>
            <a:endParaRPr lang="en-US" sz="72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33800" y="5456959"/>
            <a:ext cx="45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  <a:r>
              <a:rPr lang="en-US" sz="72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endParaRPr lang="en-US" sz="72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953000" y="5432714"/>
            <a:ext cx="45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  <a:r>
              <a:rPr lang="en-US" sz="72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endParaRPr lang="en-US" sz="72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pic>
        <p:nvPicPr>
          <p:cNvPr id="9" name="Picture 8" descr="C:\Users\Win7U\Downloads\Ảnh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303914" cy="13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6591066"/>
      </p:ext>
    </p:extLst>
  </p:cSld>
  <p:clrMapOvr>
    <a:masterClrMapping/>
  </p:clrMapOvr>
  <p:transition spd="med" advTm="2721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4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4864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00B0F0"/>
                </a:solidFill>
                <a:latin typeface=".VnAvant" panose="020B7200000000000000" pitchFamily="34" charset="0"/>
              </a:rPr>
              <a:t>®u …</a:t>
            </a:r>
            <a:r>
              <a:rPr lang="en-US" sz="8000" b="1" dirty="0" err="1" smtClean="0">
                <a:solidFill>
                  <a:srgbClr val="00B0F0"/>
                </a:solidFill>
                <a:latin typeface=".VnAvant" panose="020B7200000000000000" pitchFamily="34" charset="0"/>
              </a:rPr>
              <a:t>uay</a:t>
            </a:r>
            <a:endParaRPr lang="en-US" sz="8000" b="1" dirty="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464"/>
            <a:ext cx="6705600" cy="442912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7927" y="443258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rgbClr val="00B0F0"/>
                </a:solidFill>
                <a:latin typeface=".VnAvant" panose="020B7200000000000000" pitchFamily="34" charset="0"/>
              </a:rPr>
              <a:t>®u quay</a:t>
            </a:r>
            <a:endParaRPr lang="en-US" sz="8000" b="1" dirty="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81400" y="5257800"/>
            <a:ext cx="13716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7" descr="C:\Users\Win7U\Downloads\Ảnh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303914" cy="13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136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9944">
        <p:split orient="vert"/>
      </p:transition>
    </mc:Choice>
    <mc:Fallback>
      <p:transition spd="slow" advTm="1994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626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…u¶ ca</a:t>
            </a:r>
            <a:r>
              <a:rPr lang="en-US" sz="8000" b="1" dirty="0">
                <a:solidFill>
                  <a:srgbClr val="0070C0"/>
                </a:solidFill>
                <a:latin typeface=".VnAvant" panose="020B7200000000000000" pitchFamily="34" charset="0"/>
              </a:rPr>
              <a:t>m</a:t>
            </a:r>
          </a:p>
        </p:txBody>
      </p:sp>
      <p:pic>
        <p:nvPicPr>
          <p:cNvPr id="1026" name="Picture 2" descr="Kết quả hình ảnh cho qua c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08" y="-10391"/>
            <a:ext cx="7315199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752600" y="5531427"/>
            <a:ext cx="166254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rgbClr val="FFC000"/>
                </a:solidFill>
                <a:latin typeface=".VnAvant" panose="020B7200000000000000" pitchFamily="34" charset="0"/>
              </a:rPr>
              <a:t>Q</a:t>
            </a:r>
            <a:endParaRPr lang="en-US" sz="8000" b="1" dirty="0">
              <a:solidFill>
                <a:srgbClr val="FFC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44438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Qu</a:t>
            </a:r>
            <a:r>
              <a:rPr lang="en-US" sz="8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¶ cam</a:t>
            </a:r>
            <a:endParaRPr lang="en-US" sz="8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5" descr="C:\Users\Win7U\Downloads\Ảnh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303914" cy="13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10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2327">
        <p:split orient="vert"/>
      </p:transition>
    </mc:Choice>
    <mc:Fallback>
      <p:transition spd="slow" advTm="2232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002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Trß</a:t>
            </a:r>
            <a:r>
              <a:rPr lang="en-US" sz="80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ch¬i</a:t>
            </a:r>
            <a:endParaRPr lang="en-US" sz="80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09600" y="2667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401074"/>
                </a:solidFill>
                <a:latin typeface=".VnAvant" panose="020B7200000000000000" pitchFamily="34" charset="0"/>
              </a:rPr>
              <a:t>§</a:t>
            </a:r>
            <a:r>
              <a:rPr lang="en-US" sz="5400" b="1" dirty="0" err="1" smtClean="0">
                <a:solidFill>
                  <a:srgbClr val="401074"/>
                </a:solidFill>
                <a:latin typeface=".VnAvant" panose="020B7200000000000000" pitchFamily="34" charset="0"/>
              </a:rPr>
              <a:t>äc</a:t>
            </a:r>
            <a:r>
              <a:rPr lang="en-US" sz="5400" b="1" dirty="0" smtClean="0">
                <a:solidFill>
                  <a:srgbClr val="401074"/>
                </a:solidFill>
                <a:latin typeface=".VnAvant" panose="020B7200000000000000" pitchFamily="34" charset="0"/>
              </a:rPr>
              <a:t>  </a:t>
            </a:r>
            <a:r>
              <a:rPr lang="en-US" sz="5400" b="1" dirty="0" err="1" smtClean="0">
                <a:solidFill>
                  <a:srgbClr val="401074"/>
                </a:solidFill>
                <a:latin typeface=".VnAvant" panose="020B7200000000000000" pitchFamily="34" charset="0"/>
              </a:rPr>
              <a:t>ch</a:t>
            </a:r>
            <a:r>
              <a:rPr lang="en-US" sz="5400" b="1" dirty="0" smtClean="0">
                <a:solidFill>
                  <a:srgbClr val="401074"/>
                </a:solidFill>
                <a:latin typeface=".VnAvant" panose="020B7200000000000000" pitchFamily="34" charset="0"/>
              </a:rPr>
              <a:t>÷ </a:t>
            </a:r>
            <a:r>
              <a:rPr lang="en-US" sz="5400" b="1" dirty="0" err="1" smtClean="0">
                <a:solidFill>
                  <a:srgbClr val="401074"/>
                </a:solidFill>
                <a:latin typeface=".VnAvant" panose="020B7200000000000000" pitchFamily="34" charset="0"/>
              </a:rPr>
              <a:t>c¸i</a:t>
            </a:r>
            <a:endParaRPr lang="en-US" sz="5400" b="1" dirty="0">
              <a:solidFill>
                <a:srgbClr val="401074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5" descr="C:\Users\Win7U\Downloads\Ảnh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303914" cy="13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0239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64"/>
    </mc:Choice>
    <mc:Fallback>
      <p:transition spd="slow" advTm="22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3.33333E-6 -0.0833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9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475" fill="hold">
                                          <p:stCondLst>
                                            <p:cond delay="4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475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475" fill="hold">
                                          <p:stCondLst>
                                            <p:cond delay="14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 rot="10800000" flipV="1">
            <a:off x="3771899" y="2542310"/>
            <a:ext cx="2133600" cy="2209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b="1" dirty="0" smtClean="0">
                <a:solidFill>
                  <a:schemeClr val="bg1"/>
                </a:solidFill>
                <a:latin typeface=".VnAvant" pitchFamily="34" charset="0"/>
              </a:rPr>
              <a:t>a</a:t>
            </a:r>
            <a:endParaRPr lang="en-US" sz="20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 rot="10800000" flipV="1">
            <a:off x="7924800" y="4648200"/>
            <a:ext cx="12192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5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 rot="10800000" flipV="1">
            <a:off x="152400" y="4343400"/>
            <a:ext cx="12192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5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rot="10800000" flipV="1">
            <a:off x="4114800" y="152400"/>
            <a:ext cx="2133600" cy="2209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b="1" dirty="0" smtClean="0">
                <a:solidFill>
                  <a:schemeClr val="bg1"/>
                </a:solidFill>
                <a:latin typeface=".VnAvant" pitchFamily="34" charset="0"/>
              </a:rPr>
              <a:t>i</a:t>
            </a:r>
            <a:endParaRPr lang="en-US" sz="20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10800000" flipV="1">
            <a:off x="1728353" y="2542310"/>
            <a:ext cx="2133600" cy="2209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b="1" dirty="0" smtClean="0">
                <a:solidFill>
                  <a:schemeClr val="bg1"/>
                </a:solidFill>
                <a:latin typeface=".VnAvant" pitchFamily="34" charset="0"/>
              </a:rPr>
              <a:t>p</a:t>
            </a:r>
            <a:endParaRPr lang="en-US" sz="20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 rot="10800000" flipV="1">
            <a:off x="6629400" y="1143000"/>
            <a:ext cx="2133600" cy="2209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0" b="1" dirty="0">
                <a:solidFill>
                  <a:schemeClr val="bg1"/>
                </a:solidFill>
                <a:latin typeface=".VnAvant" pitchFamily="34" charset="0"/>
              </a:rPr>
              <a:t>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 rot="10800000" flipV="1">
            <a:off x="6629400" y="304800"/>
            <a:ext cx="2133600" cy="2209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 rot="10800000" flipV="1">
            <a:off x="5569527" y="4038600"/>
            <a:ext cx="2133600" cy="2209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0" b="1" dirty="0" smtClean="0">
                <a:solidFill>
                  <a:schemeClr val="bg1"/>
                </a:solidFill>
                <a:latin typeface=".VnAvant" pitchFamily="34" charset="0"/>
              </a:rPr>
              <a:t>q</a:t>
            </a:r>
            <a:endParaRPr lang="en-US" sz="15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 rot="10800000" flipV="1">
            <a:off x="2819400" y="4038601"/>
            <a:ext cx="2133600" cy="2209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b="1" dirty="0" smtClean="0">
                <a:solidFill>
                  <a:schemeClr val="bg1"/>
                </a:solidFill>
                <a:latin typeface=".VnAvant" pitchFamily="34" charset="0"/>
              </a:rPr>
              <a:t>k</a:t>
            </a:r>
            <a:endParaRPr lang="en-US" sz="20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 rot="10800000" flipV="1">
            <a:off x="3200400" y="2057400"/>
            <a:ext cx="1828800" cy="2182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0" b="1" dirty="0" smtClean="0">
                <a:solidFill>
                  <a:schemeClr val="bg1"/>
                </a:solidFill>
                <a:latin typeface=".VnAvant" pitchFamily="34" charset="0"/>
              </a:rPr>
              <a:t>Q</a:t>
            </a:r>
            <a:endParaRPr lang="en-US" sz="15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 rot="10800000" flipV="1">
            <a:off x="2743200" y="335973"/>
            <a:ext cx="1828800" cy="2182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0" b="1" dirty="0" smtClean="0">
                <a:solidFill>
                  <a:schemeClr val="bg1"/>
                </a:solidFill>
                <a:latin typeface=".VnAvant" pitchFamily="34" charset="0"/>
              </a:rPr>
              <a:t>P</a:t>
            </a:r>
            <a:endParaRPr lang="en-US" sz="15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 rot="10800000" flipV="1">
            <a:off x="5146963" y="2223655"/>
            <a:ext cx="2133600" cy="2209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0" b="1" dirty="0" smtClean="0">
                <a:solidFill>
                  <a:schemeClr val="bg1"/>
                </a:solidFill>
                <a:latin typeface=".VnAvant" pitchFamily="34" charset="0"/>
              </a:rPr>
              <a:t>b</a:t>
            </a:r>
            <a:endParaRPr lang="en-US" sz="15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 rot="10800000" flipV="1">
            <a:off x="710046" y="2022764"/>
            <a:ext cx="2133600" cy="2209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0" b="1" dirty="0" smtClean="0">
                <a:solidFill>
                  <a:schemeClr val="bg1"/>
                </a:solidFill>
                <a:latin typeface=".VnAvant" pitchFamily="34" charset="0"/>
              </a:rPr>
              <a:t>u</a:t>
            </a:r>
            <a:endParaRPr lang="en-US" sz="15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 rot="10800000" flipV="1">
            <a:off x="6213762" y="-114300"/>
            <a:ext cx="2133600" cy="2209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0" b="1" dirty="0" smtClean="0">
                <a:solidFill>
                  <a:schemeClr val="bg1"/>
                </a:solidFill>
                <a:latin typeface=".VnAvant" pitchFamily="34" charset="0"/>
              </a:rPr>
              <a:t>l</a:t>
            </a:r>
            <a:endParaRPr lang="en-US" sz="15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pic>
        <p:nvPicPr>
          <p:cNvPr id="19" name="Picture 18" descr="C:\Users\Win7U\Downloads\Ảnh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303914" cy="13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4132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  <p:bldP spid="8" grpId="0"/>
      <p:bldP spid="8" grpId="1"/>
      <p:bldP spid="9" grpId="0"/>
      <p:bldP spid="9" grpId="1"/>
      <p:bldP spid="13" grpId="0"/>
      <p:bldP spid="13" grpId="1"/>
      <p:bldP spid="14" grpId="0"/>
      <p:bldP spid="14" grpId="1"/>
      <p:bldP spid="11" grpId="0"/>
      <p:bldP spid="11" grpId="1"/>
      <p:bldP spid="12" grpId="0"/>
      <p:bldP spid="12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819400"/>
            <a:ext cx="4648200" cy="762000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750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600" dirty="0" smtClean="0">
                <a:solidFill>
                  <a:srgbClr val="750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50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 smtClean="0">
                <a:solidFill>
                  <a:srgbClr val="750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50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750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50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dirty="0" smtClean="0">
                <a:solidFill>
                  <a:srgbClr val="750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50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 smtClean="0">
                <a:solidFill>
                  <a:srgbClr val="750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50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rgbClr val="750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50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750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750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solidFill>
                  <a:srgbClr val="750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50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dirty="0" smtClean="0">
                <a:solidFill>
                  <a:srgbClr val="750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50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750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50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 smtClean="0">
                <a:solidFill>
                  <a:srgbClr val="750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srgbClr val="750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600" dirty="0">
              <a:solidFill>
                <a:srgbClr val="750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Win7U\Downloads\Ảnh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303914" cy="13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gõ 331 Đường Bát Khối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557" y="6248400"/>
            <a:ext cx="609600" cy="6096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35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83"/>
    </mc:Choice>
    <mc:Fallback>
      <p:transition spd="slow" advTm="27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ip bank VTV7 - Bài hát ABC vui từng giờ (phụ đề Karaoke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53" y="0"/>
            <a:ext cx="9144000" cy="6837947"/>
          </a:xfrm>
          <a:prstGeom prst="rect">
            <a:avLst/>
          </a:prstGeom>
        </p:spPr>
      </p:pic>
      <p:pic>
        <p:nvPicPr>
          <p:cNvPr id="6" name="Picture 5" descr="C:\Users\Win7U\Downloads\Ảnh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1303914" cy="13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56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 QUEN CHỮ CÁI</a:t>
            </a:r>
            <a:endPara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505200" y="1447800"/>
            <a:ext cx="1828800" cy="236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0" b="1" dirty="0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  <a:cs typeface="Times New Roman" pitchFamily="18" charset="0"/>
              </a:rPr>
              <a:t>p</a:t>
            </a:r>
            <a:endParaRPr lang="en-US" sz="30000" b="1" dirty="0">
              <a:solidFill>
                <a:schemeClr val="accent6">
                  <a:lumMod val="75000"/>
                </a:schemeClr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8" name="Picture 7" descr="C:\Users\Win7U\Downloads\Ảnh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303914" cy="13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6447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243">
        <p:circle/>
      </p:transition>
    </mc:Choice>
    <mc:Fallback>
      <p:transition spd="slow" advTm="724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Xe</a:t>
            </a:r>
            <a:r>
              <a:rPr lang="en-US" sz="96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®¹p</a:t>
            </a:r>
            <a:endParaRPr lang="en-US" sz="96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20000" cy="530542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791200" y="5105400"/>
            <a:ext cx="1143000" cy="1600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7885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3917">
        <p:split orient="vert"/>
      </p:transition>
    </mc:Choice>
    <mc:Fallback>
      <p:transition spd="slow" advTm="3391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2" grpId="3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228600"/>
            <a:ext cx="3276600" cy="5029200"/>
          </a:xfrm>
        </p:spPr>
        <p:txBody>
          <a:bodyPr>
            <a:noAutofit/>
          </a:bodyPr>
          <a:lstStyle/>
          <a:p>
            <a:r>
              <a:rPr lang="en-US" sz="35100" b="1" dirty="0" smtClean="0">
                <a:solidFill>
                  <a:srgbClr val="FF0000"/>
                </a:solidFill>
                <a:latin typeface=".VnAvant" pitchFamily="34" charset="0"/>
              </a:rPr>
              <a:t>p</a:t>
            </a:r>
            <a:endParaRPr lang="en-US" sz="351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" name="Picture 2" descr="C:\Users\Win7U\Downloads\Ảnh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303914" cy="13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8265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24"/>
    </mc:Choice>
    <mc:Fallback>
      <p:transition spd="slow" advTm="17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2" grpId="1"/>
      <p:bldP spid="2" grpId="3"/>
      <p:bldP spid="2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Cấu tạo chữ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04800" y="2209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A504DA-0C02-4132-B749-48C9148159C8}"/>
              </a:ext>
            </a:extLst>
          </p:cNvPr>
          <p:cNvSpPr/>
          <p:nvPr/>
        </p:nvSpPr>
        <p:spPr>
          <a:xfrm>
            <a:off x="3081963" y="2362200"/>
            <a:ext cx="502920" cy="28248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5600" y="685800"/>
            <a:ext cx="222992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GB" sz="3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5" descr="C:\Users\Win7U\Downloads\Ảnh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303914" cy="13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874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59"/>
    </mc:Choice>
    <mc:Fallback>
      <p:transition spd="slow" advTm="18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Cấu tạo chữ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04800" y="2209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A504DA-0C02-4132-B749-48C9148159C8}"/>
              </a:ext>
            </a:extLst>
          </p:cNvPr>
          <p:cNvSpPr/>
          <p:nvPr/>
        </p:nvSpPr>
        <p:spPr>
          <a:xfrm>
            <a:off x="3081963" y="2362200"/>
            <a:ext cx="502920" cy="28248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5600" y="685800"/>
            <a:ext cx="222992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GB" sz="3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5" descr="C:\Users\Win7U\Downloads\Ảnh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303914" cy="13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0841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66"/>
    </mc:Choice>
    <mc:Fallback>
      <p:transition spd="slow" advTm="14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228600"/>
            <a:ext cx="3276600" cy="5029200"/>
          </a:xfrm>
        </p:spPr>
        <p:txBody>
          <a:bodyPr>
            <a:noAutofit/>
          </a:bodyPr>
          <a:lstStyle/>
          <a:p>
            <a:r>
              <a:rPr lang="en-US" sz="35100" b="1" dirty="0" smtClean="0">
                <a:solidFill>
                  <a:srgbClr val="FF0000"/>
                </a:solidFill>
                <a:latin typeface=".VnAvant" pitchFamily="34" charset="0"/>
              </a:rPr>
              <a:t>p</a:t>
            </a:r>
            <a:endParaRPr lang="en-US" sz="351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" name="Picture 2" descr="C:\Users\Win7U\Downloads\Ảnh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303914" cy="13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878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8152">
        <p:circle/>
      </p:transition>
    </mc:Choice>
    <mc:Fallback>
      <p:transition spd="slow" advTm="815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1"/>
      <p:bldP spid="2" grpId="2"/>
      <p:bldP spid="2" grpId="3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5|1.4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6.5|5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3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4|3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5|-5.1|8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8|4.4|2.1|3.3|9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5.4|0.4|1.9|2.5|0.3|1.7|3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5|1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4.5|12.7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5.8|1.5|2|8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8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0.4|1.6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8.2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.6|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4.8|2.8|4.7|5.5|10.8|9|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1.9|4.6|1.6|1.8|8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171</Words>
  <Application>Microsoft Office PowerPoint</Application>
  <PresentationFormat>On-screen Show (4:3)</PresentationFormat>
  <Paragraphs>70</Paragraphs>
  <Slides>27</Slides>
  <Notes>1</Notes>
  <HiddenSlides>0</HiddenSlides>
  <MMClips>27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.VnAvant</vt:lpstr>
      <vt:lpstr>Arial</vt:lpstr>
      <vt:lpstr>Calibri</vt:lpstr>
      <vt:lpstr>Times New Roman</vt:lpstr>
      <vt:lpstr>Office Theme</vt:lpstr>
      <vt:lpstr>PHÒNG GIÁO DỤC VÀ ĐÀO TẠO QUẬN LONG BIÊN TRƯỜNG MẦM NON CHIM ÉN</vt:lpstr>
      <vt:lpstr>Bài hát ABC vui từng giờ </vt:lpstr>
      <vt:lpstr>PowerPoint Presentation</vt:lpstr>
      <vt:lpstr>LÀM QUEN CHỮ CÁI</vt:lpstr>
      <vt:lpstr>Xe ®¹p</vt:lpstr>
      <vt:lpstr>p</vt:lpstr>
      <vt:lpstr>Cấu tạo chữ</vt:lpstr>
      <vt:lpstr>Cấu tạo chữ</vt:lpstr>
      <vt:lpstr>p</vt:lpstr>
      <vt:lpstr>Các kiểu chữ p</vt:lpstr>
      <vt:lpstr>LÀM QUEN CHỮ CÁI</vt:lpstr>
      <vt:lpstr>qua ®­  ¬ng</vt:lpstr>
      <vt:lpstr>q</vt:lpstr>
      <vt:lpstr>Cấu tạo chữ</vt:lpstr>
      <vt:lpstr>q</vt:lpstr>
      <vt:lpstr>Các kiểu chữ q</vt:lpstr>
      <vt:lpstr>So sánh:Giống nhau- khác nhau</vt:lpstr>
      <vt:lpstr>Giống nhau</vt:lpstr>
      <vt:lpstr>Khác nhau</vt:lpstr>
      <vt:lpstr>p      </vt:lpstr>
      <vt:lpstr>®Ìn …in</vt:lpstr>
      <vt:lpstr>Hé… …uµ</vt:lpstr>
      <vt:lpstr>®u …uay</vt:lpstr>
      <vt:lpstr>…u¶ cam</vt:lpstr>
      <vt:lpstr>Trß ch¬i</vt:lpstr>
      <vt:lpstr>PowerPoint Presentation</vt:lpstr>
      <vt:lpstr>Xin chào và hẹn gặp lại các con vào buổi học tiếp theo.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DÀO TẠO QUẬN LONG BIÊN TRƯỜNG MẦM NON CHIM ÉN</dc:title>
  <dc:creator>Win7U</dc:creator>
  <cp:lastModifiedBy>Admin</cp:lastModifiedBy>
  <cp:revision>58</cp:revision>
  <dcterms:created xsi:type="dcterms:W3CDTF">2021-02-21T10:37:12Z</dcterms:created>
  <dcterms:modified xsi:type="dcterms:W3CDTF">2021-02-26T14:46:43Z</dcterms:modified>
</cp:coreProperties>
</file>