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8"/>
  </p:notesMasterIdLst>
  <p:sldIdLst>
    <p:sldId id="285" r:id="rId2"/>
    <p:sldId id="281" r:id="rId3"/>
    <p:sldId id="295" r:id="rId4"/>
    <p:sldId id="289" r:id="rId5"/>
    <p:sldId id="268" r:id="rId6"/>
    <p:sldId id="296" r:id="rId7"/>
    <p:sldId id="272" r:id="rId8"/>
    <p:sldId id="269" r:id="rId9"/>
    <p:sldId id="265" r:id="rId10"/>
    <p:sldId id="291" r:id="rId11"/>
    <p:sldId id="257" r:id="rId12"/>
    <p:sldId id="266" r:id="rId13"/>
    <p:sldId id="271" r:id="rId14"/>
    <p:sldId id="302" r:id="rId15"/>
    <p:sldId id="303" r:id="rId16"/>
    <p:sldId id="264" r:id="rId17"/>
    <p:sldId id="273" r:id="rId18"/>
    <p:sldId id="274" r:id="rId19"/>
    <p:sldId id="300" r:id="rId20"/>
    <p:sldId id="298" r:id="rId21"/>
    <p:sldId id="299" r:id="rId22"/>
    <p:sldId id="279" r:id="rId23"/>
    <p:sldId id="277" r:id="rId24"/>
    <p:sldId id="301" r:id="rId25"/>
    <p:sldId id="304" r:id="rId26"/>
    <p:sldId id="282" r:id="rId27"/>
  </p:sldIdLst>
  <p:sldSz cx="10058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3CC33"/>
    <a:srgbClr val="99FF66"/>
    <a:srgbClr val="FFFF66"/>
    <a:srgbClr val="6600CC"/>
    <a:srgbClr val="0000FF"/>
    <a:srgbClr val="FF00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>
      <p:cViewPr>
        <p:scale>
          <a:sx n="68" d="100"/>
          <a:sy n="68" d="100"/>
        </p:scale>
        <p:origin x="-1278" y="210"/>
      </p:cViewPr>
      <p:guideLst>
        <p:guide orient="horz" pos="2592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xmlns="" id="{4DFF9729-F35A-BD6A-7CD8-AFA7B2EC07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xmlns="" id="{1DA932AC-41B9-3F62-5F88-0CC069FF771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45F1C472-6052-689D-3BD0-9316A5E875C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3500" y="685800"/>
            <a:ext cx="4191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9" name="Rectangle 5">
            <a:extLst>
              <a:ext uri="{FF2B5EF4-FFF2-40B4-BE49-F238E27FC236}">
                <a16:creationId xmlns:a16="http://schemas.microsoft.com/office/drawing/2014/main" xmlns="" id="{919170B7-D046-7ABE-BBD9-CFAD8681E0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5270" name="Rectangle 6">
            <a:extLst>
              <a:ext uri="{FF2B5EF4-FFF2-40B4-BE49-F238E27FC236}">
                <a16:creationId xmlns:a16="http://schemas.microsoft.com/office/drawing/2014/main" xmlns="" id="{E9E75D32-5579-95CE-EBF2-F6265D0C34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1" name="Rectangle 7">
            <a:extLst>
              <a:ext uri="{FF2B5EF4-FFF2-40B4-BE49-F238E27FC236}">
                <a16:creationId xmlns:a16="http://schemas.microsoft.com/office/drawing/2014/main" xmlns="" id="{D66C8E36-10C6-ACAC-6261-0F6E731DDB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A62AC58-2D92-4F0F-9984-2F9D58CDE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32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6F0EC070-CA1C-D1E2-4C7B-8045EB442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ACCEEE-5AEA-4266-8E94-E2C25EFE973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23555" name="Slide Image Placeholder 1">
            <a:extLst>
              <a:ext uri="{FF2B5EF4-FFF2-40B4-BE49-F238E27FC236}">
                <a16:creationId xmlns:a16="http://schemas.microsoft.com/office/drawing/2014/main" xmlns="" id="{15C4B45F-16CD-1455-E0E0-EECEB9701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Notes Placeholder 2">
            <a:extLst>
              <a:ext uri="{FF2B5EF4-FFF2-40B4-BE49-F238E27FC236}">
                <a16:creationId xmlns:a16="http://schemas.microsoft.com/office/drawing/2014/main" xmlns="" id="{1AF3BDE5-2920-7A73-B632-675A817F8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7" name="Slide Number Placeholder 3">
            <a:extLst>
              <a:ext uri="{FF2B5EF4-FFF2-40B4-BE49-F238E27FC236}">
                <a16:creationId xmlns:a16="http://schemas.microsoft.com/office/drawing/2014/main" xmlns="" id="{90DE53E3-BBCF-22CA-1ECE-1D4F0A1A25D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EBEF5B-B4EF-430E-BA78-80769EC04FFB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4D783249-AE63-24A5-48DC-A0A4E866A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5A612F-9A22-4F81-8577-8D5785DDC1C0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25603" name="Slide Image Placeholder 1">
            <a:extLst>
              <a:ext uri="{FF2B5EF4-FFF2-40B4-BE49-F238E27FC236}">
                <a16:creationId xmlns:a16="http://schemas.microsoft.com/office/drawing/2014/main" xmlns="" id="{D3913306-A99B-0581-CC65-C8DC24ED6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xmlns="" id="{B1113DFF-05BA-D210-0CD0-C5C38BCDC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5" name="Slide Number Placeholder 3">
            <a:extLst>
              <a:ext uri="{FF2B5EF4-FFF2-40B4-BE49-F238E27FC236}">
                <a16:creationId xmlns:a16="http://schemas.microsoft.com/office/drawing/2014/main" xmlns="" id="{C1819B68-8C92-29DE-B65D-9373E1B9125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0E2958-A92E-440B-960E-3352E5778F65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555875"/>
            <a:ext cx="8550275" cy="176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664075"/>
            <a:ext cx="70421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4BE3B31-9DA4-B4B8-1F21-4037297328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217CA8-FCA1-F62A-2AD7-756E310F5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5492D37-47A2-F56A-40DB-2EF6C91DC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1AC3-C4C4-4F31-92D1-B0195EBBE75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6242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3A3F1A9-8BB9-B72E-5048-1A4353DED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15AE8DB-17CC-3C9D-D6BA-520703177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C805B8-FA37-A318-336F-7196A1188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662D-C9EE-4D55-9F27-A2D99956EA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574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30200"/>
            <a:ext cx="2262188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30200"/>
            <a:ext cx="6637337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4F13A76-FD8F-D72A-5490-687332921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D03F7AB-95A7-DC7A-7297-66EED87A4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AF2911E-5725-921E-AAA1-7F172BD02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EEA1A-230E-4D7C-BBA3-34AAF67860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082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F796CB-FE11-ABCC-BC0D-854FE02820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A36CEA-4A62-637C-118D-7867464ED3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689EFF4-93BD-8D18-3D03-DFA0750CBD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5EB08-F7C1-471A-BA50-DDFD1485BE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506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5287963"/>
            <a:ext cx="8548687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487738"/>
            <a:ext cx="8548687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20D6AA-258F-9BD1-2824-E9B384BF5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F42A015-C40A-95E6-A5B0-F3D1ED5C9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60C8D2-01BC-2916-C4C6-ECDC66315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D3B20-0E65-4646-8CBA-9105D84496F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0537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920875"/>
            <a:ext cx="44497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20875"/>
            <a:ext cx="44497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7D3CC-87EB-B980-2430-8808F5B15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088BF2-8988-B887-4333-EDBA8E47C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D189EE-F889-1F83-1CDC-C5125676C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4C734-6785-4F85-89EF-2FCBE2F15B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0827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841500"/>
            <a:ext cx="4443412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609850"/>
            <a:ext cx="4443412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841500"/>
            <a:ext cx="44450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609850"/>
            <a:ext cx="44450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CF267A9-9691-A7CD-004E-783601DB7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1DAB9E2-BBD6-3AF8-806C-B553A7DF3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BB783BE-081B-6BEF-5177-F7758FC23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B221-14EC-452B-BC3D-8E9242F6165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420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15313E5-4EA6-76A5-C809-B890560D0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2E600C0-0852-8BF6-4791-E4510AFD4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AEF89F3-6A45-6ED4-E0C2-2CDA23ED2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147F7-A98A-4D4B-A03D-3317AA01D31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100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B24B20C-7456-7177-733B-5BB76AF45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25E43A1-72D7-57BA-E8BF-2C8DA9BA5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C8AAB4D-A61F-ACA3-ABFC-2DF175635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4FC8-3137-40ED-8D49-CC612BA6A2E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4383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7025"/>
            <a:ext cx="330835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27025"/>
            <a:ext cx="5622925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722438"/>
            <a:ext cx="330835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B0B6AE-BA79-079A-9790-0A87F8845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F8EE0E-4F4D-E5C9-35F3-2FE9B68BD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1B8546-29BE-E302-E613-DC538842F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31879-0440-45E0-9582-C820B95CDAE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0205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761038"/>
            <a:ext cx="60356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735013"/>
            <a:ext cx="60356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440488"/>
            <a:ext cx="60356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C9875E-148A-7913-9D50-E2DECCCAD7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DB6586-0F5A-1DC2-2F60-AE113567C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838307-C448-951F-A63C-51776A96E9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3C51-1563-4103-8F74-DDD3E11020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155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EED9776-8DA5-437E-9C73-CBBAB3A09D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30200"/>
            <a:ext cx="9051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98" tIns="52249" rIns="104498" bIns="522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46B1075-A7DD-DE49-D83B-E93C5EF9B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920875"/>
            <a:ext cx="905192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98" tIns="52249" rIns="104498" bIns="522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xmlns="" id="{FA2F210E-4308-7E65-4780-A102A95A3F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7494588"/>
            <a:ext cx="2346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498" tIns="52249" rIns="104498" bIns="522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xmlns="" id="{6D8E7C7D-B7E6-8C4B-D3AE-594107DB42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8" y="7494588"/>
            <a:ext cx="31845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498" tIns="52249" rIns="104498" bIns="5224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73766" name="Rectangle 6">
            <a:extLst>
              <a:ext uri="{FF2B5EF4-FFF2-40B4-BE49-F238E27FC236}">
                <a16:creationId xmlns:a16="http://schemas.microsoft.com/office/drawing/2014/main" xmlns="" id="{59465367-9B1E-ACD4-1979-0FEDD22681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38" y="7494588"/>
            <a:ext cx="2346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498" tIns="52249" rIns="104498" bIns="522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>
              <a:defRPr/>
            </a:pPr>
            <a:fld id="{E274D1DC-1CFE-44C9-9BCA-44CC30949F2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2pPr>
      <a:lvl3pPr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3pPr>
      <a:lvl4pPr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4pPr>
      <a:lvl5pPr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044575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92113" indent="-392113" algn="l" defTabSz="1044575" rtl="0" eaLnBrk="1" fontAlgn="base" hangingPunct="1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9313" indent="-327025" algn="l" defTabSz="1044575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2pPr>
      <a:lvl3pPr marL="1306513" indent="-261938" algn="l" defTabSz="1044575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828800" indent="-261938" algn="l" defTabSz="1044575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351088" indent="-260350" algn="l" defTabSz="1044575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808288" indent="-260350" algn="l" defTabSz="1044575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265488" indent="-260350" algn="l" defTabSz="1044575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3722688" indent="-260350" algn="l" defTabSz="1044575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179888" indent="-260350" algn="l" defTabSz="1044575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HUYEN\NHAC%20KHOI%20DONG%20NG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24.wmf"/><Relationship Id="rId4" Type="http://schemas.openxmlformats.org/officeDocument/2006/relationships/audio" Target="../media/audio5.wav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AO%20AN%20HUYEN\DAN%20VIT%20CON%20TRO%20CHOI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AO%20AN%20HUYEN\DAN%20VIT%20CON%20BEAT.mp3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xmlns="" id="{6216E0AC-1AB6-DFCE-A0A6-75E815794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662738"/>
            <a:ext cx="8670925" cy="59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chemeClr val="bg1"/>
                </a:solidFill>
                <a:latin typeface=".VnAvant" pitchFamily="34" charset="0"/>
              </a:rPr>
              <a:t>Chñ</a:t>
            </a:r>
            <a:r>
              <a:rPr lang="en-US" altLang="en-US" sz="3200" b="1" i="1" dirty="0">
                <a:solidFill>
                  <a:schemeClr val="bg1"/>
                </a:solidFill>
                <a:latin typeface=".VnAvant" pitchFamily="34" charset="0"/>
              </a:rPr>
              <a:t> ®Ò :    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718" name="WordArt 6">
            <a:extLst>
              <a:ext uri="{FF2B5EF4-FFF2-40B4-BE49-F238E27FC236}">
                <a16:creationId xmlns:a16="http://schemas.microsoft.com/office/drawing/2014/main" xmlns="" id="{FD822F0F-A6ED-DE83-7DA1-38A1F0D7D4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457200"/>
            <a:ext cx="8120063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 </a:t>
            </a:r>
          </a:p>
        </p:txBody>
      </p:sp>
      <p:sp>
        <p:nvSpPr>
          <p:cNvPr id="371719" name="Rectangle 7">
            <a:extLst>
              <a:ext uri="{FF2B5EF4-FFF2-40B4-BE49-F238E27FC236}">
                <a16:creationId xmlns:a16="http://schemas.microsoft.com/office/drawing/2014/main" xmlns="" id="{CA8BC3A7-1FD7-F26D-EC61-7C74FD7F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0000"/>
            <a:ext cx="530383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7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9900" b="1">
                <a:solidFill>
                  <a:srgbClr val="FF0000"/>
                </a:solidFill>
                <a:latin typeface=".VnAvant" pitchFamily="34" charset="0"/>
              </a:rPr>
              <a:t>i, t, c</a:t>
            </a:r>
            <a:endParaRPr lang="vi-VN" altLang="en-US" sz="99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E213D3C7-0ADF-04E3-70A0-E3E2B1F77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914400"/>
            <a:ext cx="922337" cy="6308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xmlns="" id="{D58AEC4E-0547-DEC2-4879-0F6D428DB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2378075"/>
            <a:ext cx="2430463" cy="6397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48100" i="1">
              <a:latin typeface=".Vn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 autoUpdateAnimBg="0"/>
      <p:bldP spid="13317" grpId="0" animBg="1"/>
      <p:bldP spid="133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792EC4C3-2D26-364B-D188-0965DCDA3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95050DE6-5451-4EB2-0D7B-307D09FA4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3316" name="Picture 4" descr="Picture12">
            <a:extLst>
              <a:ext uri="{FF2B5EF4-FFF2-40B4-BE49-F238E27FC236}">
                <a16:creationId xmlns:a16="http://schemas.microsoft.com/office/drawing/2014/main" xmlns="" id="{DC21336E-5E37-1C81-A0CE-6D361A6E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855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7" name="Rectangle 27">
            <a:extLst>
              <a:ext uri="{FF2B5EF4-FFF2-40B4-BE49-F238E27FC236}">
                <a16:creationId xmlns:a16="http://schemas.microsoft.com/office/drawing/2014/main" xmlns="" id="{D725A26A-6E2E-73F7-C6E8-2DD68442F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575" y="2103438"/>
            <a:ext cx="1758950" cy="75565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7948" name="Rectangle 28">
            <a:extLst>
              <a:ext uri="{FF2B5EF4-FFF2-40B4-BE49-F238E27FC236}">
                <a16:creationId xmlns:a16="http://schemas.microsoft.com/office/drawing/2014/main" xmlns="" id="{6B06B39D-1F4E-10D8-1953-F2CFF3635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1279525"/>
            <a:ext cx="819150" cy="496887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7949" name="Text Box 29">
            <a:extLst>
              <a:ext uri="{FF2B5EF4-FFF2-40B4-BE49-F238E27FC236}">
                <a16:creationId xmlns:a16="http://schemas.microsoft.com/office/drawing/2014/main" xmlns="" id="{5EB5AA04-1289-DAFC-B955-1597FA04E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-549275"/>
            <a:ext cx="2263775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0000CC"/>
                </a:solidFill>
                <a:latin typeface=".VnAvant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79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7" grpId="0" animBg="1"/>
      <p:bldP spid="337948" grpId="0" animBg="1"/>
      <p:bldP spid="3379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E:\Hỗ trợ GA\Khung hoa\023653204.png">
            <a:extLst>
              <a:ext uri="{FF2B5EF4-FFF2-40B4-BE49-F238E27FC236}">
                <a16:creationId xmlns:a16="http://schemas.microsoft.com/office/drawing/2014/main" xmlns="" id="{C7C3E2F8-9023-EFE9-5501-E371B4CB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99663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41" name="Text Box 5">
            <a:extLst>
              <a:ext uri="{FF2B5EF4-FFF2-40B4-BE49-F238E27FC236}">
                <a16:creationId xmlns:a16="http://schemas.microsoft.com/office/drawing/2014/main" xmlns="" id="{8BFF4CB2-ED8F-0744-F473-39F1A7AB3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49275"/>
            <a:ext cx="320357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400" b="1">
                <a:solidFill>
                  <a:srgbClr val="0000FF"/>
                </a:solidFill>
                <a:latin typeface=".VnAvantH" pitchFamily="34" charset="0"/>
              </a:rPr>
              <a:t>T</a:t>
            </a:r>
          </a:p>
        </p:txBody>
      </p:sp>
      <p:sp>
        <p:nvSpPr>
          <p:cNvPr id="347142" name="Text Box 6">
            <a:extLst>
              <a:ext uri="{FF2B5EF4-FFF2-40B4-BE49-F238E27FC236}">
                <a16:creationId xmlns:a16="http://schemas.microsoft.com/office/drawing/2014/main" xmlns="" id="{9B804055-0D80-FF50-E71E-EB71E1B96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639763"/>
            <a:ext cx="30734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400" b="1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4343" name="Picture 7">
            <a:extLst>
              <a:ext uri="{FF2B5EF4-FFF2-40B4-BE49-F238E27FC236}">
                <a16:creationId xmlns:a16="http://schemas.microsoft.com/office/drawing/2014/main" xmlns="" id="{82CC5B60-11CB-AE11-5580-78770B26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920875"/>
            <a:ext cx="20955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1" grpId="0"/>
      <p:bldP spid="3471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265E8AB0-0DEF-88F6-6CCE-1A89C529E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497314CA-3BFF-8B7F-A0F9-45DC85798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5364" name="Picture 5" descr="n3">
            <a:extLst>
              <a:ext uri="{FF2B5EF4-FFF2-40B4-BE49-F238E27FC236}">
                <a16:creationId xmlns:a16="http://schemas.microsoft.com/office/drawing/2014/main" xmlns="" id="{B6EC99AD-14A2-F678-DC7D-E9E45011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38"/>
            <a:ext cx="10058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3" name="Text Box 7">
            <a:extLst>
              <a:ext uri="{FF2B5EF4-FFF2-40B4-BE49-F238E27FC236}">
                <a16:creationId xmlns:a16="http://schemas.microsoft.com/office/drawing/2014/main" xmlns="" id="{C13DAA60-65AE-D672-8C47-A1D8EDD21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182563"/>
            <a:ext cx="3436938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2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2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2">
            <a:extLst>
              <a:ext uri="{FF2B5EF4-FFF2-40B4-BE49-F238E27FC236}">
                <a16:creationId xmlns:a16="http://schemas.microsoft.com/office/drawing/2014/main" xmlns="" id="{EAB9E084-A8A0-0B04-AD5D-15F9D801C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81000"/>
            <a:ext cx="41910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2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ext Box 2">
            <a:extLst>
              <a:ext uri="{FF2B5EF4-FFF2-40B4-BE49-F238E27FC236}">
                <a16:creationId xmlns:a16="http://schemas.microsoft.com/office/drawing/2014/main" xmlns="" id="{8B069470-A341-7C28-D1F1-D31F5C783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-304800"/>
            <a:ext cx="41910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ung ảnh dọc viền hoa đẹp mắt kích thước cực lớn">
            <a:extLst>
              <a:ext uri="{FF2B5EF4-FFF2-40B4-BE49-F238E27FC236}">
                <a16:creationId xmlns:a16="http://schemas.microsoft.com/office/drawing/2014/main" xmlns="" id="{5995AE03-7DF6-8770-A591-5F37DCC1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9225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4" name="Text Box 6">
            <a:extLst>
              <a:ext uri="{FF2B5EF4-FFF2-40B4-BE49-F238E27FC236}">
                <a16:creationId xmlns:a16="http://schemas.microsoft.com/office/drawing/2014/main" xmlns="" id="{705018EB-D68B-8494-AB3D-07C09D501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46238"/>
            <a:ext cx="3771900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700" b="1">
                <a:solidFill>
                  <a:srgbClr val="FF0000"/>
                </a:solidFill>
                <a:latin typeface=".VnAvantH" pitchFamily="34" charset="0"/>
              </a:rPr>
              <a:t>c</a:t>
            </a:r>
          </a:p>
        </p:txBody>
      </p:sp>
      <p:sp>
        <p:nvSpPr>
          <p:cNvPr id="345095" name="Text Box 7">
            <a:extLst>
              <a:ext uri="{FF2B5EF4-FFF2-40B4-BE49-F238E27FC236}">
                <a16:creationId xmlns:a16="http://schemas.microsoft.com/office/drawing/2014/main" xmlns="" id="{FA48F756-8DE7-D32B-0BDC-579EAC898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570038"/>
            <a:ext cx="3352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400" b="1">
                <a:solidFill>
                  <a:srgbClr val="6600CC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18450" name="Picture 18">
            <a:extLst>
              <a:ext uri="{FF2B5EF4-FFF2-40B4-BE49-F238E27FC236}">
                <a16:creationId xmlns:a16="http://schemas.microsoft.com/office/drawing/2014/main" xmlns="" id="{02385F30-ACFF-D740-6A27-4940E15A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3717925"/>
            <a:ext cx="234632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345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4" grpId="0"/>
      <p:bldP spid="3450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33"/>
            </a:gs>
            <a:gs pos="100000">
              <a:srgbClr val="00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">
            <a:extLst>
              <a:ext uri="{FF2B5EF4-FFF2-40B4-BE49-F238E27FC236}">
                <a16:creationId xmlns:a16="http://schemas.microsoft.com/office/drawing/2014/main" xmlns="" id="{B04C4F3F-4A82-9259-FD3F-F4341F14EF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546350" cy="3325813"/>
            <a:chOff x="0" y="0"/>
            <a:chExt cx="1458" cy="1746"/>
          </a:xfrm>
        </p:grpSpPr>
        <p:pic>
          <p:nvPicPr>
            <p:cNvPr id="19479" name="Picture 55" descr="887822uivpqeloza">
              <a:extLst>
                <a:ext uri="{FF2B5EF4-FFF2-40B4-BE49-F238E27FC236}">
                  <a16:creationId xmlns:a16="http://schemas.microsoft.com/office/drawing/2014/main" xmlns="" id="{64B11994-60CF-2681-AD28-B8D317B6FC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55" descr="887822uivpqeloza">
              <a:extLst>
                <a:ext uri="{FF2B5EF4-FFF2-40B4-BE49-F238E27FC236}">
                  <a16:creationId xmlns:a16="http://schemas.microsoft.com/office/drawing/2014/main" xmlns="" id="{C56FF777-0F3C-04D8-E415-08A34D2CB9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" name="Group 7">
            <a:extLst>
              <a:ext uri="{FF2B5EF4-FFF2-40B4-BE49-F238E27FC236}">
                <a16:creationId xmlns:a16="http://schemas.microsoft.com/office/drawing/2014/main" xmlns="" id="{A674CC9B-0837-4CF7-7BCA-DC061345001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12050" y="4903788"/>
            <a:ext cx="2546350" cy="3325812"/>
            <a:chOff x="0" y="0"/>
            <a:chExt cx="1458" cy="1746"/>
          </a:xfrm>
        </p:grpSpPr>
        <p:pic>
          <p:nvPicPr>
            <p:cNvPr id="19477" name="Picture 55" descr="887822uivpqeloza">
              <a:extLst>
                <a:ext uri="{FF2B5EF4-FFF2-40B4-BE49-F238E27FC236}">
                  <a16:creationId xmlns:a16="http://schemas.microsoft.com/office/drawing/2014/main" xmlns="" id="{D8CE754B-4DDF-63C0-D375-8C76DCCF99F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55" descr="887822uivpqeloza">
              <a:extLst>
                <a:ext uri="{FF2B5EF4-FFF2-40B4-BE49-F238E27FC236}">
                  <a16:creationId xmlns:a16="http://schemas.microsoft.com/office/drawing/2014/main" xmlns="" id="{6199EA02-BB44-EED9-ED2D-0A71E544AF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" name="Group 10">
            <a:extLst>
              <a:ext uri="{FF2B5EF4-FFF2-40B4-BE49-F238E27FC236}">
                <a16:creationId xmlns:a16="http://schemas.microsoft.com/office/drawing/2014/main" xmlns="" id="{40832B06-B7ED-233A-7299-6C916C95C66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144544" y="-135731"/>
            <a:ext cx="2778125" cy="3049587"/>
            <a:chOff x="0" y="0"/>
            <a:chExt cx="1458" cy="1746"/>
          </a:xfrm>
        </p:grpSpPr>
        <p:pic>
          <p:nvPicPr>
            <p:cNvPr id="19475" name="Picture 55" descr="887822uivpqeloza">
              <a:extLst>
                <a:ext uri="{FF2B5EF4-FFF2-40B4-BE49-F238E27FC236}">
                  <a16:creationId xmlns:a16="http://schemas.microsoft.com/office/drawing/2014/main" xmlns="" id="{1E6ED32B-77D4-B45D-AF44-C557EDFC52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55" descr="887822uivpqeloza">
              <a:extLst>
                <a:ext uri="{FF2B5EF4-FFF2-40B4-BE49-F238E27FC236}">
                  <a16:creationId xmlns:a16="http://schemas.microsoft.com/office/drawing/2014/main" xmlns="" id="{21508E2B-5D7B-6216-9E20-CCDF56F020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1" name="Group 13">
            <a:extLst>
              <a:ext uri="{FF2B5EF4-FFF2-40B4-BE49-F238E27FC236}">
                <a16:creationId xmlns:a16="http://schemas.microsoft.com/office/drawing/2014/main" xmlns="" id="{0696AF27-877A-5E78-EEFD-39E2CBDC2731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135731" y="5315744"/>
            <a:ext cx="2778125" cy="3049588"/>
            <a:chOff x="0" y="0"/>
            <a:chExt cx="1458" cy="1746"/>
          </a:xfrm>
        </p:grpSpPr>
        <p:pic>
          <p:nvPicPr>
            <p:cNvPr id="19473" name="Picture 55" descr="887822uivpqeloza">
              <a:extLst>
                <a:ext uri="{FF2B5EF4-FFF2-40B4-BE49-F238E27FC236}">
                  <a16:creationId xmlns:a16="http://schemas.microsoft.com/office/drawing/2014/main" xmlns="" id="{BFB6A701-0891-D5C3-D694-C45318E96A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55" descr="887822uivpqeloza">
              <a:extLst>
                <a:ext uri="{FF2B5EF4-FFF2-40B4-BE49-F238E27FC236}">
                  <a16:creationId xmlns:a16="http://schemas.microsoft.com/office/drawing/2014/main" xmlns="" id="{DE9D4823-32C5-7D03-BF6A-1A333AB6A2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7" name="Rectangle 7">
            <a:extLst>
              <a:ext uri="{FF2B5EF4-FFF2-40B4-BE49-F238E27FC236}">
                <a16:creationId xmlns:a16="http://schemas.microsoft.com/office/drawing/2014/main" xmlns="" id="{6ABDA0C0-C3AF-A958-760F-2A8C0F18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103438"/>
            <a:ext cx="503237" cy="21939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100"/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xmlns="" id="{9E7142B9-3C02-5128-CE2C-8520A84E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4846638"/>
            <a:ext cx="503237" cy="2925762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100"/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xmlns="" id="{EB6A2A04-A28E-4A45-0C20-6C035C02E76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73763" y="5029200"/>
            <a:ext cx="457200" cy="1006475"/>
          </a:xfrm>
          <a:prstGeom prst="rect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rot="10800000" vert="eaVert"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100"/>
          </a:p>
        </p:txBody>
      </p:sp>
      <p:sp>
        <p:nvSpPr>
          <p:cNvPr id="20484" name="WordArt 4">
            <a:extLst>
              <a:ext uri="{FF2B5EF4-FFF2-40B4-BE49-F238E27FC236}">
                <a16:creationId xmlns:a16="http://schemas.microsoft.com/office/drawing/2014/main" xmlns="" id="{F1339A04-2973-5FB9-2BC7-B2A21C3B8E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5500" y="0"/>
            <a:ext cx="5532438" cy="1096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20489" name="WordArt 9">
            <a:extLst>
              <a:ext uri="{FF2B5EF4-FFF2-40B4-BE49-F238E27FC236}">
                <a16:creationId xmlns:a16="http://schemas.microsoft.com/office/drawing/2014/main" xmlns="" id="{64152125-C20F-5752-C14F-67C8857917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5500" y="0"/>
            <a:ext cx="553243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</a:p>
        </p:txBody>
      </p:sp>
      <p:sp>
        <p:nvSpPr>
          <p:cNvPr id="357399" name="Rectangle 23">
            <a:extLst>
              <a:ext uri="{FF2B5EF4-FFF2-40B4-BE49-F238E27FC236}">
                <a16:creationId xmlns:a16="http://schemas.microsoft.com/office/drawing/2014/main" xmlns="" id="{C996AF6E-5A0C-6604-66D3-40D6262E7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4206875"/>
            <a:ext cx="161131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200" b="1">
                <a:solidFill>
                  <a:srgbClr val="0000CC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357400" name="Rectangle 24">
            <a:extLst>
              <a:ext uri="{FF2B5EF4-FFF2-40B4-BE49-F238E27FC236}">
                <a16:creationId xmlns:a16="http://schemas.microsoft.com/office/drawing/2014/main" xmlns="" id="{64168DB1-64C8-A631-58BF-DA48CFB5F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731838"/>
            <a:ext cx="16097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200" b="1">
                <a:solidFill>
                  <a:srgbClr val="0000CC"/>
                </a:solidFill>
                <a:latin typeface="VNAvant" pitchFamily="34" charset="0"/>
              </a:rPr>
              <a:t>i</a:t>
            </a:r>
          </a:p>
        </p:txBody>
      </p:sp>
      <p:sp>
        <p:nvSpPr>
          <p:cNvPr id="19469" name="Line 25">
            <a:extLst>
              <a:ext uri="{FF2B5EF4-FFF2-40B4-BE49-F238E27FC236}">
                <a16:creationId xmlns:a16="http://schemas.microsoft.com/office/drawing/2014/main" xmlns="" id="{F2504489-064D-2FB7-80B6-16C0C45BF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8663" y="182563"/>
            <a:ext cx="84137" cy="804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30">
            <a:extLst>
              <a:ext uri="{FF2B5EF4-FFF2-40B4-BE49-F238E27FC236}">
                <a16:creationId xmlns:a16="http://schemas.microsoft.com/office/drawing/2014/main" xmlns="" id="{ABC28E84-9B17-3B30-F3EB-87F52EC916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825" y="4389438"/>
            <a:ext cx="8215313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F49D490A-F1BF-B433-B7EF-5F5C96127CA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28519" y="1394619"/>
            <a:ext cx="549275" cy="50323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100"/>
          </a:p>
        </p:txBody>
      </p:sp>
      <p:sp>
        <p:nvSpPr>
          <p:cNvPr id="357410" name="WordArt 34">
            <a:extLst>
              <a:ext uri="{FF2B5EF4-FFF2-40B4-BE49-F238E27FC236}">
                <a16:creationId xmlns:a16="http://schemas.microsoft.com/office/drawing/2014/main" xmlns="" id="{86E97F44-E993-345C-A6E6-99A7FCE8A8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0"/>
            <a:ext cx="3381375" cy="1166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7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5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9" grpId="0"/>
      <p:bldP spid="357400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6548ED68-E741-BA9C-92A5-7EF8B846A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6FE94032-0A37-30D5-C4D3-E751949AD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0484" name="Picture 2" descr="jjj - Copy">
            <a:extLst>
              <a:ext uri="{FF2B5EF4-FFF2-40B4-BE49-F238E27FC236}">
                <a16:creationId xmlns:a16="http://schemas.microsoft.com/office/drawing/2014/main" xmlns="" id="{DA9ACED1-D46D-416D-EC5E-484EED6E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6" name="Text Box 6">
            <a:extLst>
              <a:ext uri="{FF2B5EF4-FFF2-40B4-BE49-F238E27FC236}">
                <a16:creationId xmlns:a16="http://schemas.microsoft.com/office/drawing/2014/main" xmlns="" id="{83782B48-5B93-534C-E6BE-0E0CA129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417638"/>
            <a:ext cx="286702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400" b="1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358407" name="Text Box 7">
            <a:extLst>
              <a:ext uri="{FF2B5EF4-FFF2-40B4-BE49-F238E27FC236}">
                <a16:creationId xmlns:a16="http://schemas.microsoft.com/office/drawing/2014/main" xmlns="" id="{51FFAF0D-24ED-E298-7821-7C4AEE41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1249363"/>
            <a:ext cx="3352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8400" b="1">
                <a:solidFill>
                  <a:srgbClr val="FF0066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358408" name="Text Box 8">
            <a:extLst>
              <a:ext uri="{FF2B5EF4-FFF2-40B4-BE49-F238E27FC236}">
                <a16:creationId xmlns:a16="http://schemas.microsoft.com/office/drawing/2014/main" xmlns="" id="{3921B70D-54C1-FE63-B8D3-0A9B367FF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334963"/>
            <a:ext cx="2867025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0000CC"/>
                </a:solidFill>
                <a:latin typeface=".VnAvant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6" grpId="0"/>
      <p:bldP spid="358407" grpId="0"/>
      <p:bldP spid="3584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8">
            <a:extLst>
              <a:ext uri="{FF2B5EF4-FFF2-40B4-BE49-F238E27FC236}">
                <a16:creationId xmlns:a16="http://schemas.microsoft.com/office/drawing/2014/main" xmlns="" id="{EEB0D986-77EF-5A5D-522B-FCA51F8773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7763" y="639763"/>
            <a:ext cx="5029200" cy="26527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kern="10">
              <a:solidFill>
                <a:schemeClr val="tx2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Cloud 8">
            <a:extLst>
              <a:ext uri="{FF2B5EF4-FFF2-40B4-BE49-F238E27FC236}">
                <a16:creationId xmlns:a16="http://schemas.microsoft.com/office/drawing/2014/main" xmlns="" id="{925098D2-BEE6-7A09-2E2A-46E9A4EF9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5573713"/>
            <a:ext cx="9890125" cy="2655887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1461841061 w 43200"/>
              <a:gd name="T5" fmla="*/ 2147483646 h 43200"/>
              <a:gd name="T6" fmla="*/ 2147483646 w 43200"/>
              <a:gd name="T7" fmla="*/ 478235428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lnTo>
                  <a:pt x="3900" y="14370"/>
                </a:ln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0B050"/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>
            <a:outerShdw dist="50800" dir="5400000" algn="ctr" rotWithShape="0">
              <a:srgbClr val="000000"/>
            </a:outerShdw>
          </a:effectLst>
        </p:spPr>
        <p:txBody>
          <a:bodyPr lIns="104498" tIns="52249" rIns="104498" bIns="52249" anchor="ctr"/>
          <a:lstStyle/>
          <a:p>
            <a:endParaRPr lang="en-US"/>
          </a:p>
        </p:txBody>
      </p:sp>
      <p:sp>
        <p:nvSpPr>
          <p:cNvPr id="21508" name="Rectangle 18">
            <a:extLst>
              <a:ext uri="{FF2B5EF4-FFF2-40B4-BE49-F238E27FC236}">
                <a16:creationId xmlns:a16="http://schemas.microsoft.com/office/drawing/2014/main" xmlns="" id="{75C75D06-029C-06B9-509A-6A79B24BD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49275"/>
            <a:ext cx="55086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200" b="1"/>
          </a:p>
        </p:txBody>
      </p:sp>
      <p:sp>
        <p:nvSpPr>
          <p:cNvPr id="21509" name="AutoShape 6">
            <a:extLst>
              <a:ext uri="{FF2B5EF4-FFF2-40B4-BE49-F238E27FC236}">
                <a16:creationId xmlns:a16="http://schemas.microsoft.com/office/drawing/2014/main" xmlns="" id="{9ED330A0-2C58-8415-EDB1-B9782B9D6631}"/>
              </a:ext>
            </a:extLst>
          </p:cNvPr>
          <p:cNvSpPr>
            <a:spLocks noChangeArrowheads="1"/>
          </p:cNvSpPr>
          <p:nvPr/>
        </p:nvSpPr>
        <p:spPr bwMode="auto">
          <a:xfrm rot="2619484">
            <a:off x="2239963" y="639763"/>
            <a:ext cx="4483100" cy="4268787"/>
          </a:xfrm>
          <a:prstGeom prst="cloudCallout">
            <a:avLst>
              <a:gd name="adj1" fmla="val 65426"/>
              <a:gd name="adj2" fmla="val 35222"/>
            </a:avLst>
          </a:prstGeom>
          <a:solidFill>
            <a:srgbClr val="FFFF00"/>
          </a:solidFill>
          <a:ln w="28575">
            <a:solidFill>
              <a:srgbClr val="A3A3E0"/>
            </a:solidFill>
            <a:round/>
            <a:headEnd/>
            <a:tailEnd/>
          </a:ln>
        </p:spPr>
        <p:txBody>
          <a:bodyPr lIns="104498" tIns="52249" rIns="104498" bIns="52249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3333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14BC9C5-5D70-A227-7C9E-E9EBD7A68B0C}"/>
              </a:ext>
            </a:extLst>
          </p:cNvPr>
          <p:cNvSpPr/>
          <p:nvPr/>
        </p:nvSpPr>
        <p:spPr>
          <a:xfrm>
            <a:off x="2577471" y="1342684"/>
            <a:ext cx="3855868" cy="31020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Trò</a:t>
            </a:r>
            <a:r>
              <a:rPr lang="en-US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5400" b="1" spc="50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chơi</a:t>
            </a:r>
            <a:r>
              <a:rPr lang="en-US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5400" b="1" spc="50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bánh</a:t>
            </a:r>
            <a:r>
              <a:rPr lang="en-US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5400" b="1" spc="50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xe</a:t>
            </a:r>
            <a:r>
              <a:rPr lang="en-US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 quay</a:t>
            </a:r>
          </a:p>
        </p:txBody>
      </p:sp>
      <p:pic>
        <p:nvPicPr>
          <p:cNvPr id="21511" name="Picture 18" descr="UYG">
            <a:extLst>
              <a:ext uri="{FF2B5EF4-FFF2-40B4-BE49-F238E27FC236}">
                <a16:creationId xmlns:a16="http://schemas.microsoft.com/office/drawing/2014/main" xmlns="" id="{7B0D797F-36E3-11F9-68C4-918C5A03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20027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8" descr="UYG">
            <a:extLst>
              <a:ext uri="{FF2B5EF4-FFF2-40B4-BE49-F238E27FC236}">
                <a16:creationId xmlns:a16="http://schemas.microsoft.com/office/drawing/2014/main" xmlns="" id="{A5060943-4F34-634F-85F5-D389FE46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43019" y="119856"/>
            <a:ext cx="2400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1818E-6 4.44444E-6 C 0.06897 4.44444E-6 0.125 0.06848 0.125 0.15277 C 0.125 0.23707 0.06897 0.30555 -1.81818E-6 0.30555 C -0.06897 0.30555 -0.125 0.23707 -0.125 0.15277 C -0.125 0.06848 -0.06897 4.44444E-6 -1.81818E-6 4.44444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xmlns="" id="{2AABD2C5-2DF0-24D6-6990-B0EB2D3151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58400" cy="822325"/>
            <a:chOff x="0" y="-96"/>
            <a:chExt cx="5760" cy="432"/>
          </a:xfrm>
        </p:grpSpPr>
        <p:pic>
          <p:nvPicPr>
            <p:cNvPr id="4115" name="Picture 10" descr="notnhac">
              <a:extLst>
                <a:ext uri="{FF2B5EF4-FFF2-40B4-BE49-F238E27FC236}">
                  <a16:creationId xmlns:a16="http://schemas.microsoft.com/office/drawing/2014/main" xmlns="" id="{16825222-647A-625E-E9B3-084431E58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-96"/>
              <a:ext cx="29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0" descr="notnhac">
              <a:extLst>
                <a:ext uri="{FF2B5EF4-FFF2-40B4-BE49-F238E27FC236}">
                  <a16:creationId xmlns:a16="http://schemas.microsoft.com/office/drawing/2014/main" xmlns="" id="{6F9D8B4B-53BC-913C-0A29-5CD55ACCD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6"/>
              <a:ext cx="3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13">
            <a:extLst>
              <a:ext uri="{FF2B5EF4-FFF2-40B4-BE49-F238E27FC236}">
                <a16:creationId xmlns:a16="http://schemas.microsoft.com/office/drawing/2014/main" xmlns="" id="{DEEE3254-056E-D4C9-CA42-60A2DBDBE5A4}"/>
              </a:ext>
            </a:extLst>
          </p:cNvPr>
          <p:cNvGrpSpPr>
            <a:grpSpLocks/>
          </p:cNvGrpSpPr>
          <p:nvPr/>
        </p:nvGrpSpPr>
        <p:grpSpPr bwMode="auto">
          <a:xfrm>
            <a:off x="-250825" y="6950075"/>
            <a:ext cx="2262188" cy="1279525"/>
            <a:chOff x="0" y="3552"/>
            <a:chExt cx="1392" cy="768"/>
          </a:xfrm>
        </p:grpSpPr>
        <p:pic>
          <p:nvPicPr>
            <p:cNvPr id="4113" name="Picture 14" descr="671691">
              <a:extLst>
                <a:ext uri="{FF2B5EF4-FFF2-40B4-BE49-F238E27FC236}">
                  <a16:creationId xmlns:a16="http://schemas.microsoft.com/office/drawing/2014/main" xmlns="" id="{D915FE8D-191B-8FE3-BEDC-A84016263E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5" descr="671691">
              <a:extLst>
                <a:ext uri="{FF2B5EF4-FFF2-40B4-BE49-F238E27FC236}">
                  <a16:creationId xmlns:a16="http://schemas.microsoft.com/office/drawing/2014/main" xmlns="" id="{596FA586-954C-3F28-8F9F-05E10F544A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6">
            <a:extLst>
              <a:ext uri="{FF2B5EF4-FFF2-40B4-BE49-F238E27FC236}">
                <a16:creationId xmlns:a16="http://schemas.microsoft.com/office/drawing/2014/main" xmlns="" id="{9A7C90AC-BD4A-2A9E-EE68-6D3BDD80C607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6950075"/>
            <a:ext cx="2263775" cy="1279525"/>
            <a:chOff x="0" y="3552"/>
            <a:chExt cx="1392" cy="768"/>
          </a:xfrm>
        </p:grpSpPr>
        <p:pic>
          <p:nvPicPr>
            <p:cNvPr id="4111" name="Picture 17" descr="671691">
              <a:extLst>
                <a:ext uri="{FF2B5EF4-FFF2-40B4-BE49-F238E27FC236}">
                  <a16:creationId xmlns:a16="http://schemas.microsoft.com/office/drawing/2014/main" xmlns="" id="{EE8456C4-BE9F-61DD-C37D-FD3B0C2731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8" descr="671691">
              <a:extLst>
                <a:ext uri="{FF2B5EF4-FFF2-40B4-BE49-F238E27FC236}">
                  <a16:creationId xmlns:a16="http://schemas.microsoft.com/office/drawing/2014/main" xmlns="" id="{4E3EAC33-19A3-13E0-46AC-CD7ADA2ED5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9">
            <a:extLst>
              <a:ext uri="{FF2B5EF4-FFF2-40B4-BE49-F238E27FC236}">
                <a16:creationId xmlns:a16="http://schemas.microsoft.com/office/drawing/2014/main" xmlns="" id="{A7D58E18-A36B-AE22-2842-2C901C1D8252}"/>
              </a:ext>
            </a:extLst>
          </p:cNvPr>
          <p:cNvGrpSpPr>
            <a:grpSpLocks/>
          </p:cNvGrpSpPr>
          <p:nvPr/>
        </p:nvGrpSpPr>
        <p:grpSpPr bwMode="auto">
          <a:xfrm>
            <a:off x="5783263" y="6950075"/>
            <a:ext cx="2263775" cy="1279525"/>
            <a:chOff x="0" y="3552"/>
            <a:chExt cx="1392" cy="768"/>
          </a:xfrm>
        </p:grpSpPr>
        <p:pic>
          <p:nvPicPr>
            <p:cNvPr id="4109" name="Picture 20" descr="671691">
              <a:extLst>
                <a:ext uri="{FF2B5EF4-FFF2-40B4-BE49-F238E27FC236}">
                  <a16:creationId xmlns:a16="http://schemas.microsoft.com/office/drawing/2014/main" xmlns="" id="{45815929-922E-72ED-F173-3760BF89BC0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1" descr="671691">
              <a:extLst>
                <a:ext uri="{FF2B5EF4-FFF2-40B4-BE49-F238E27FC236}">
                  <a16:creationId xmlns:a16="http://schemas.microsoft.com/office/drawing/2014/main" xmlns="" id="{5D0B5E83-EE4E-4408-D57B-EBF14FFEDA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2" name="Group 22">
            <a:extLst>
              <a:ext uri="{FF2B5EF4-FFF2-40B4-BE49-F238E27FC236}">
                <a16:creationId xmlns:a16="http://schemas.microsoft.com/office/drawing/2014/main" xmlns="" id="{F038190E-FAED-1770-A58C-49F170401697}"/>
              </a:ext>
            </a:extLst>
          </p:cNvPr>
          <p:cNvGrpSpPr>
            <a:grpSpLocks/>
          </p:cNvGrpSpPr>
          <p:nvPr/>
        </p:nvGrpSpPr>
        <p:grpSpPr bwMode="auto">
          <a:xfrm>
            <a:off x="7962900" y="6950075"/>
            <a:ext cx="2263775" cy="1279525"/>
            <a:chOff x="0" y="3552"/>
            <a:chExt cx="1392" cy="768"/>
          </a:xfrm>
        </p:grpSpPr>
        <p:pic>
          <p:nvPicPr>
            <p:cNvPr id="4107" name="Picture 23" descr="671691">
              <a:extLst>
                <a:ext uri="{FF2B5EF4-FFF2-40B4-BE49-F238E27FC236}">
                  <a16:creationId xmlns:a16="http://schemas.microsoft.com/office/drawing/2014/main" xmlns="" id="{A7939832-F0FC-98C9-A74A-26D0300C97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24" descr="671691">
              <a:extLst>
                <a:ext uri="{FF2B5EF4-FFF2-40B4-BE49-F238E27FC236}">
                  <a16:creationId xmlns:a16="http://schemas.microsoft.com/office/drawing/2014/main" xmlns="" id="{6E4DA4CF-6347-838E-EAE0-C6EAD7A7C0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3" name="Group 28">
            <a:extLst>
              <a:ext uri="{FF2B5EF4-FFF2-40B4-BE49-F238E27FC236}">
                <a16:creationId xmlns:a16="http://schemas.microsoft.com/office/drawing/2014/main" xmlns="" id="{5A1E136D-C2C5-5BC8-9033-4F410ED2E52B}"/>
              </a:ext>
            </a:extLst>
          </p:cNvPr>
          <p:cNvGrpSpPr>
            <a:grpSpLocks/>
          </p:cNvGrpSpPr>
          <p:nvPr/>
        </p:nvGrpSpPr>
        <p:grpSpPr bwMode="auto">
          <a:xfrm>
            <a:off x="1592263" y="6950075"/>
            <a:ext cx="2263775" cy="1279525"/>
            <a:chOff x="0" y="3552"/>
            <a:chExt cx="1392" cy="768"/>
          </a:xfrm>
        </p:grpSpPr>
        <p:pic>
          <p:nvPicPr>
            <p:cNvPr id="4105" name="Picture 29" descr="671691">
              <a:extLst>
                <a:ext uri="{FF2B5EF4-FFF2-40B4-BE49-F238E27FC236}">
                  <a16:creationId xmlns:a16="http://schemas.microsoft.com/office/drawing/2014/main" xmlns="" id="{04728A68-A43A-4C72-2B33-3CC87E51E4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30" descr="671691">
              <a:extLst>
                <a:ext uri="{FF2B5EF4-FFF2-40B4-BE49-F238E27FC236}">
                  <a16:creationId xmlns:a16="http://schemas.microsoft.com/office/drawing/2014/main" xmlns="" id="{2A71A337-0470-0F15-B92B-C75491376D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NHAC KHOI DONG NGAT.mp3">
            <a:hlinkClick r:id="" action="ppaction://media"/>
            <a:extLst>
              <a:ext uri="{FF2B5EF4-FFF2-40B4-BE49-F238E27FC236}">
                <a16:creationId xmlns:a16="http://schemas.microsoft.com/office/drawing/2014/main" xmlns="" id="{2E578947-308B-96D1-8E4A-DF7CC67F8B0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9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>
            <a:extLst>
              <a:ext uri="{FF2B5EF4-FFF2-40B4-BE49-F238E27FC236}">
                <a16:creationId xmlns:a16="http://schemas.microsoft.com/office/drawing/2014/main" xmlns="" id="{A3268FF7-C23F-4A7F-4647-04696C427B91}"/>
              </a:ext>
            </a:extLst>
          </p:cNvPr>
          <p:cNvGrpSpPr>
            <a:grpSpLocks/>
          </p:cNvGrpSpPr>
          <p:nvPr/>
        </p:nvGrpSpPr>
        <p:grpSpPr bwMode="auto">
          <a:xfrm rot="-957775">
            <a:off x="1844675" y="549275"/>
            <a:ext cx="7459663" cy="7680325"/>
            <a:chOff x="912" y="144"/>
            <a:chExt cx="4272" cy="4032"/>
          </a:xfrm>
        </p:grpSpPr>
        <p:pic>
          <p:nvPicPr>
            <p:cNvPr id="22539" name="Picture 3">
              <a:extLst>
                <a:ext uri="{FF2B5EF4-FFF2-40B4-BE49-F238E27FC236}">
                  <a16:creationId xmlns:a16="http://schemas.microsoft.com/office/drawing/2014/main" xmlns="" id="{6EEEA248-980B-31A8-0318-52AE504AE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0" name="Group 25">
              <a:extLst>
                <a:ext uri="{FF2B5EF4-FFF2-40B4-BE49-F238E27FC236}">
                  <a16:creationId xmlns:a16="http://schemas.microsoft.com/office/drawing/2014/main" xmlns="" id="{355F409D-0A0E-92C2-00AF-BB29DAF791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8" y="536"/>
              <a:ext cx="3373" cy="3334"/>
              <a:chOff x="1138" y="536"/>
              <a:chExt cx="3373" cy="3334"/>
            </a:xfrm>
          </p:grpSpPr>
          <p:sp>
            <p:nvSpPr>
              <p:cNvPr id="22541" name="Text Box 4">
                <a:extLst>
                  <a:ext uri="{FF2B5EF4-FFF2-40B4-BE49-F238E27FC236}">
                    <a16:creationId xmlns:a16="http://schemas.microsoft.com/office/drawing/2014/main" xmlns="" id="{1D4BC5E1-173E-411E-9FF2-D246E209E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776431">
                <a:off x="2037" y="584"/>
                <a:ext cx="719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00CC00"/>
                    </a:solidFill>
                    <a:latin typeface=".VnAvant" pitchFamily="34" charset="0"/>
                  </a:rPr>
                  <a:t>t</a:t>
                </a:r>
              </a:p>
            </p:txBody>
          </p:sp>
          <p:sp>
            <p:nvSpPr>
              <p:cNvPr id="22542" name="Text Box 5">
                <a:extLst>
                  <a:ext uri="{FF2B5EF4-FFF2-40B4-BE49-F238E27FC236}">
                    <a16:creationId xmlns:a16="http://schemas.microsoft.com/office/drawing/2014/main" xmlns="" id="{42D1DCC3-22BC-6A8B-8B39-37C3D1458E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863932">
                <a:off x="1410" y="1283"/>
                <a:ext cx="651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6600CC"/>
                    </a:solidFill>
                    <a:latin typeface="Verdana" panose="020B0604030504040204" pitchFamily="34" charset="0"/>
                  </a:rPr>
                  <a:t>i</a:t>
                </a:r>
              </a:p>
            </p:txBody>
          </p:sp>
          <p:sp>
            <p:nvSpPr>
              <p:cNvPr id="22543" name="Text Box 6">
                <a:extLst>
                  <a:ext uri="{FF2B5EF4-FFF2-40B4-BE49-F238E27FC236}">
                    <a16:creationId xmlns:a16="http://schemas.microsoft.com/office/drawing/2014/main" xmlns="" id="{1B1C94AD-8249-042A-1DBE-D95A6E02E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6489223">
                <a:off x="1206" y="2050"/>
                <a:ext cx="884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>
                    <a:latin typeface=".VnAvant" pitchFamily="34" charset="0"/>
                  </a:rPr>
                  <a:t>t</a:t>
                </a:r>
                <a:endParaRPr lang="vi-VN" altLang="en-US" sz="11000" b="1">
                  <a:latin typeface=".VnAvant" pitchFamily="34" charset="0"/>
                </a:endParaRPr>
              </a:p>
            </p:txBody>
          </p:sp>
          <p:sp>
            <p:nvSpPr>
              <p:cNvPr id="22544" name="Text Box 7">
                <a:extLst>
                  <a:ext uri="{FF2B5EF4-FFF2-40B4-BE49-F238E27FC236}">
                    <a16:creationId xmlns:a16="http://schemas.microsoft.com/office/drawing/2014/main" xmlns="" id="{C63BE309-9000-E6DF-0626-7D23B6F71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0561735">
                <a:off x="1866" y="2832"/>
                <a:ext cx="88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00CC00"/>
                    </a:solidFill>
                    <a:latin typeface=".VnAvant" pitchFamily="34" charset="0"/>
                  </a:rPr>
                  <a:t>c</a:t>
                </a:r>
              </a:p>
            </p:txBody>
          </p:sp>
          <p:sp>
            <p:nvSpPr>
              <p:cNvPr id="22545" name="Text Box 8">
                <a:extLst>
                  <a:ext uri="{FF2B5EF4-FFF2-40B4-BE49-F238E27FC236}">
                    <a16:creationId xmlns:a16="http://schemas.microsoft.com/office/drawing/2014/main" xmlns="" id="{43289C5E-BED6-731C-C1EE-AE5631F1B4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928943">
                <a:off x="3681" y="1190"/>
                <a:ext cx="717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0100" b="1">
                    <a:solidFill>
                      <a:srgbClr val="0066FF"/>
                    </a:solidFill>
                  </a:rPr>
                  <a:t>c</a:t>
                </a:r>
              </a:p>
            </p:txBody>
          </p:sp>
          <p:sp>
            <p:nvSpPr>
              <p:cNvPr id="22546" name="Text Box 9">
                <a:extLst>
                  <a:ext uri="{FF2B5EF4-FFF2-40B4-BE49-F238E27FC236}">
                    <a16:creationId xmlns:a16="http://schemas.microsoft.com/office/drawing/2014/main" xmlns="" id="{1FFF28A9-4A55-4471-BD3C-F9C191D381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998128">
                <a:off x="3426" y="2386"/>
                <a:ext cx="1008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>
                    <a:latin typeface=".VnAvant" pitchFamily="34" charset="0"/>
                  </a:rPr>
                  <a:t>t</a:t>
                </a:r>
                <a:endParaRPr lang="vi-VN" altLang="en-US" sz="11000" b="1">
                  <a:latin typeface=".VnAvant" pitchFamily="34" charset="0"/>
                </a:endParaRPr>
              </a:p>
            </p:txBody>
          </p:sp>
          <p:sp>
            <p:nvSpPr>
              <p:cNvPr id="22547" name="Text Box 10">
                <a:extLst>
                  <a:ext uri="{FF2B5EF4-FFF2-40B4-BE49-F238E27FC236}">
                    <a16:creationId xmlns:a16="http://schemas.microsoft.com/office/drawing/2014/main" xmlns="" id="{9EE1078B-1B52-0BDA-5F30-1DAB1C6571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55264">
                <a:off x="2948" y="536"/>
                <a:ext cx="711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/>
                  <a:t>i</a:t>
                </a:r>
                <a:endParaRPr lang="vi-VN" altLang="en-US" sz="11000" b="1"/>
              </a:p>
            </p:txBody>
          </p:sp>
          <p:sp>
            <p:nvSpPr>
              <p:cNvPr id="22548" name="Text Box 11">
                <a:extLst>
                  <a:ext uri="{FF2B5EF4-FFF2-40B4-BE49-F238E27FC236}">
                    <a16:creationId xmlns:a16="http://schemas.microsoft.com/office/drawing/2014/main" xmlns="" id="{3FAD38BF-A74B-A354-C7BA-22DA3A9A1C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347071">
                <a:off x="2828" y="2935"/>
                <a:ext cx="770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FF3300"/>
                    </a:solidFill>
                  </a:rPr>
                  <a:t>i</a:t>
                </a:r>
              </a:p>
            </p:txBody>
          </p:sp>
        </p:grpSp>
      </p:grpSp>
      <p:sp>
        <p:nvSpPr>
          <p:cNvPr id="22531" name="AutoShape 12">
            <a:extLst>
              <a:ext uri="{FF2B5EF4-FFF2-40B4-BE49-F238E27FC236}">
                <a16:creationId xmlns:a16="http://schemas.microsoft.com/office/drawing/2014/main" xmlns="" id="{6633684D-0C26-089E-3D74-19EAD8E752E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34707" y="424656"/>
            <a:ext cx="914400" cy="795337"/>
          </a:xfrm>
          <a:prstGeom prst="leftArrow">
            <a:avLst>
              <a:gd name="adj1" fmla="val 50000"/>
              <a:gd name="adj2" fmla="val 34491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100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22532" name="WordArt 14">
            <a:extLst>
              <a:ext uri="{FF2B5EF4-FFF2-40B4-BE49-F238E27FC236}">
                <a16:creationId xmlns:a16="http://schemas.microsoft.com/office/drawing/2014/main" xmlns="" id="{65BE09B4-C264-B90F-BA8C-B62016DFD5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963" y="7589838"/>
            <a:ext cx="2524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533" name="WordArt 15">
            <a:extLst>
              <a:ext uri="{FF2B5EF4-FFF2-40B4-BE49-F238E27FC236}">
                <a16:creationId xmlns:a16="http://schemas.microsoft.com/office/drawing/2014/main" xmlns="" id="{228ED7A0-E65D-2A0F-5002-DBABE9E342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1438" y="7589838"/>
            <a:ext cx="33496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534" name="AutoShape 1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E9EBD03C-237C-9576-4D81-3BC18064A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5303838"/>
            <a:ext cx="587375" cy="9144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22535" name="AutoShape 3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F9285E02-55D4-A070-CC47-DE0B48B20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497763"/>
            <a:ext cx="587375" cy="73183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22536" name="AutoShape 3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39473A78-A78D-67A5-E738-3597677BB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7497763"/>
            <a:ext cx="503238" cy="73183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pic>
        <p:nvPicPr>
          <p:cNvPr id="22537" name="Picture 19" descr="J0124039">
            <a:extLst>
              <a:ext uri="{FF2B5EF4-FFF2-40B4-BE49-F238E27FC236}">
                <a16:creationId xmlns:a16="http://schemas.microsoft.com/office/drawing/2014/main" xmlns="" id="{E8732631-DEC7-826F-1A46-1E21C002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9593" y="5406231"/>
            <a:ext cx="3382962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9" descr="J0124039">
            <a:extLst>
              <a:ext uri="{FF2B5EF4-FFF2-40B4-BE49-F238E27FC236}">
                <a16:creationId xmlns:a16="http://schemas.microsoft.com/office/drawing/2014/main" xmlns="" id="{52F87035-8E8E-7823-0C5B-FA290C73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22117">
            <a:off x="7271544" y="440531"/>
            <a:ext cx="338455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cabd37bb7358b7a4281df9f7c2155be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s 00_00_03-00_00_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200000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cabd37bb7358b7a4281df9f7c2155be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>
            <a:extLst>
              <a:ext uri="{FF2B5EF4-FFF2-40B4-BE49-F238E27FC236}">
                <a16:creationId xmlns:a16="http://schemas.microsoft.com/office/drawing/2014/main" xmlns="" id="{4AD55D06-1D6D-12D4-82FA-A234AB4415C6}"/>
              </a:ext>
            </a:extLst>
          </p:cNvPr>
          <p:cNvGrpSpPr>
            <a:grpSpLocks/>
          </p:cNvGrpSpPr>
          <p:nvPr/>
        </p:nvGrpSpPr>
        <p:grpSpPr bwMode="auto">
          <a:xfrm rot="-957775">
            <a:off x="2095500" y="549275"/>
            <a:ext cx="7459663" cy="7680325"/>
            <a:chOff x="912" y="144"/>
            <a:chExt cx="4272" cy="4032"/>
          </a:xfrm>
        </p:grpSpPr>
        <p:pic>
          <p:nvPicPr>
            <p:cNvPr id="24587" name="Picture 3">
              <a:extLst>
                <a:ext uri="{FF2B5EF4-FFF2-40B4-BE49-F238E27FC236}">
                  <a16:creationId xmlns:a16="http://schemas.microsoft.com/office/drawing/2014/main" xmlns="" id="{397F9F7C-DC1A-CCC9-400F-D8AF02F1B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8" name="Group 25">
              <a:extLst>
                <a:ext uri="{FF2B5EF4-FFF2-40B4-BE49-F238E27FC236}">
                  <a16:creationId xmlns:a16="http://schemas.microsoft.com/office/drawing/2014/main" xmlns="" id="{CDB223CD-ABBB-55D5-0A21-5C9DF0C38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8" y="536"/>
              <a:ext cx="3373" cy="3334"/>
              <a:chOff x="1138" y="536"/>
              <a:chExt cx="3373" cy="3334"/>
            </a:xfrm>
          </p:grpSpPr>
          <p:sp>
            <p:nvSpPr>
              <p:cNvPr id="24589" name="Text Box 4">
                <a:extLst>
                  <a:ext uri="{FF2B5EF4-FFF2-40B4-BE49-F238E27FC236}">
                    <a16:creationId xmlns:a16="http://schemas.microsoft.com/office/drawing/2014/main" xmlns="" id="{37AE85C6-2AEA-87EA-0819-05EAE92D7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776431">
                <a:off x="2037" y="584"/>
                <a:ext cx="719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00CC00"/>
                    </a:solidFill>
                    <a:latin typeface=".VnAvant" pitchFamily="34" charset="0"/>
                  </a:rPr>
                  <a:t>t</a:t>
                </a:r>
              </a:p>
            </p:txBody>
          </p:sp>
          <p:sp>
            <p:nvSpPr>
              <p:cNvPr id="24590" name="Text Box 5">
                <a:extLst>
                  <a:ext uri="{FF2B5EF4-FFF2-40B4-BE49-F238E27FC236}">
                    <a16:creationId xmlns:a16="http://schemas.microsoft.com/office/drawing/2014/main" xmlns="" id="{ECE5F9F2-6CCD-5C58-B420-C5265894D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863932">
                <a:off x="1410" y="1283"/>
                <a:ext cx="651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6600CC"/>
                    </a:solidFill>
                    <a:latin typeface=".VnAvant" pitchFamily="34" charset="0"/>
                  </a:rPr>
                  <a:t>i</a:t>
                </a:r>
              </a:p>
            </p:txBody>
          </p:sp>
          <p:sp>
            <p:nvSpPr>
              <p:cNvPr id="24591" name="Text Box 6">
                <a:extLst>
                  <a:ext uri="{FF2B5EF4-FFF2-40B4-BE49-F238E27FC236}">
                    <a16:creationId xmlns:a16="http://schemas.microsoft.com/office/drawing/2014/main" xmlns="" id="{188720FD-2B79-481B-1CD5-EA176A9725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6489223">
                <a:off x="1206" y="2050"/>
                <a:ext cx="884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/>
                  <a:t>c</a:t>
                </a:r>
                <a:endParaRPr lang="vi-VN" altLang="en-US" sz="11000" b="1"/>
              </a:p>
            </p:txBody>
          </p:sp>
          <p:sp>
            <p:nvSpPr>
              <p:cNvPr id="24592" name="Text Box 7">
                <a:extLst>
                  <a:ext uri="{FF2B5EF4-FFF2-40B4-BE49-F238E27FC236}">
                    <a16:creationId xmlns:a16="http://schemas.microsoft.com/office/drawing/2014/main" xmlns="" id="{57F23D96-C675-3D58-F5FC-A605EAE221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0561735">
                <a:off x="1866" y="2832"/>
                <a:ext cx="88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00CC00"/>
                    </a:solidFill>
                    <a:latin typeface=".VnAvant" pitchFamily="34" charset="0"/>
                  </a:rPr>
                  <a:t>t</a:t>
                </a:r>
              </a:p>
            </p:txBody>
          </p:sp>
          <p:sp>
            <p:nvSpPr>
              <p:cNvPr id="24593" name="Text Box 8">
                <a:extLst>
                  <a:ext uri="{FF2B5EF4-FFF2-40B4-BE49-F238E27FC236}">
                    <a16:creationId xmlns:a16="http://schemas.microsoft.com/office/drawing/2014/main" xmlns="" id="{2D0830ED-87C2-8223-953B-B64B0B315F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928943">
                <a:off x="3681" y="1190"/>
                <a:ext cx="717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0100" b="1">
                    <a:solidFill>
                      <a:srgbClr val="0066FF"/>
                    </a:solidFill>
                  </a:rPr>
                  <a:t>i</a:t>
                </a:r>
              </a:p>
            </p:txBody>
          </p:sp>
          <p:sp>
            <p:nvSpPr>
              <p:cNvPr id="24594" name="Text Box 9">
                <a:extLst>
                  <a:ext uri="{FF2B5EF4-FFF2-40B4-BE49-F238E27FC236}">
                    <a16:creationId xmlns:a16="http://schemas.microsoft.com/office/drawing/2014/main" xmlns="" id="{51CCDDB8-BFFD-8AB3-02AE-79F297AF36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998128">
                <a:off x="2997" y="1690"/>
                <a:ext cx="1006" cy="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>
                    <a:latin typeface=".VnAvant" pitchFamily="34" charset="0"/>
                  </a:rPr>
                  <a:t>c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1000" b="1">
                  <a:latin typeface=".VnAvant" pitchFamily="34" charset="0"/>
                </a:endParaRPr>
              </a:p>
            </p:txBody>
          </p:sp>
          <p:sp>
            <p:nvSpPr>
              <p:cNvPr id="24595" name="Text Box 10">
                <a:extLst>
                  <a:ext uri="{FF2B5EF4-FFF2-40B4-BE49-F238E27FC236}">
                    <a16:creationId xmlns:a16="http://schemas.microsoft.com/office/drawing/2014/main" xmlns="" id="{FC0915D4-86A5-605F-5053-010EF4F49A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55264">
                <a:off x="2948" y="536"/>
                <a:ext cx="711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0" b="1"/>
                  <a:t>c</a:t>
                </a:r>
                <a:endParaRPr lang="vi-VN" altLang="en-US" sz="11000" b="1"/>
              </a:p>
            </p:txBody>
          </p:sp>
          <p:sp>
            <p:nvSpPr>
              <p:cNvPr id="24596" name="Text Box 11">
                <a:extLst>
                  <a:ext uri="{FF2B5EF4-FFF2-40B4-BE49-F238E27FC236}">
                    <a16:creationId xmlns:a16="http://schemas.microsoft.com/office/drawing/2014/main" xmlns="" id="{A4155E7B-012C-DB8A-B927-7CDF7DEE90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347071">
                <a:off x="2828" y="2935"/>
                <a:ext cx="770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4498" tIns="52249" rIns="104498" bIns="52249">
                <a:spAutoFit/>
              </a:bodyPr>
              <a:lstStyle>
                <a:lvl1pPr defTabSz="10445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445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44575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445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445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44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1000" b="1">
                    <a:solidFill>
                      <a:srgbClr val="FF3300"/>
                    </a:solidFill>
                    <a:latin typeface=".VnAvant" pitchFamily="34" charset="0"/>
                  </a:rPr>
                  <a:t>i</a:t>
                </a:r>
              </a:p>
            </p:txBody>
          </p:sp>
        </p:grpSp>
      </p:grpSp>
      <p:sp>
        <p:nvSpPr>
          <p:cNvPr id="24579" name="AutoShape 12">
            <a:extLst>
              <a:ext uri="{FF2B5EF4-FFF2-40B4-BE49-F238E27FC236}">
                <a16:creationId xmlns:a16="http://schemas.microsoft.com/office/drawing/2014/main" xmlns="" id="{0F9582A4-9C98-D3DF-21C3-8C193AF04C8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817269" y="440531"/>
            <a:ext cx="914400" cy="795338"/>
          </a:xfrm>
          <a:prstGeom prst="leftArrow">
            <a:avLst>
              <a:gd name="adj1" fmla="val 50000"/>
              <a:gd name="adj2" fmla="val 34491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100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24580" name="WordArt 14">
            <a:extLst>
              <a:ext uri="{FF2B5EF4-FFF2-40B4-BE49-F238E27FC236}">
                <a16:creationId xmlns:a16="http://schemas.microsoft.com/office/drawing/2014/main" xmlns="" id="{44569924-02E1-899D-D190-318E68673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963" y="7589838"/>
            <a:ext cx="2524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4581" name="WordArt 15">
            <a:extLst>
              <a:ext uri="{FF2B5EF4-FFF2-40B4-BE49-F238E27FC236}">
                <a16:creationId xmlns:a16="http://schemas.microsoft.com/office/drawing/2014/main" xmlns="" id="{CB9D1F90-9F7F-1B01-5D33-CC12B58702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1438" y="7589838"/>
            <a:ext cx="33496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582" name="AutoShape 1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7E6DB44C-5381-127E-F829-636093CF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5303838"/>
            <a:ext cx="587375" cy="9144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24583" name="AutoShape 3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BFE8A406-05EC-CC7E-DC1E-CA5C42ED0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497763"/>
            <a:ext cx="587375" cy="73183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24584" name="AutoShape 3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2A6F08B6-B9E2-1661-D4D7-91CF5D09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7497763"/>
            <a:ext cx="503238" cy="73183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pic>
        <p:nvPicPr>
          <p:cNvPr id="24585" name="Picture 19" descr="J0124039">
            <a:extLst>
              <a:ext uri="{FF2B5EF4-FFF2-40B4-BE49-F238E27FC236}">
                <a16:creationId xmlns:a16="http://schemas.microsoft.com/office/drawing/2014/main" xmlns="" id="{5AD95200-1699-2F28-1AFF-9339DFDE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9593" y="5406231"/>
            <a:ext cx="3382962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9" descr="J0124039">
            <a:extLst>
              <a:ext uri="{FF2B5EF4-FFF2-40B4-BE49-F238E27FC236}">
                <a16:creationId xmlns:a16="http://schemas.microsoft.com/office/drawing/2014/main" xmlns="" id="{8A6867FB-867C-938B-CD23-C7D6DB4D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22117">
            <a:off x="7271544" y="440531"/>
            <a:ext cx="338455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cabd37bb7358b7a4281df9f7c2155be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s 00_00_07-00_0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500000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s 00_00_11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34" name="WordArt 14">
            <a:extLst>
              <a:ext uri="{FF2B5EF4-FFF2-40B4-BE49-F238E27FC236}">
                <a16:creationId xmlns:a16="http://schemas.microsoft.com/office/drawing/2014/main" xmlns="" id="{836FAC26-A561-D25A-C88C-3B4EE1F226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9925" y="2011363"/>
            <a:ext cx="8466138" cy="2103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vịt tìm chuồng</a:t>
            </a:r>
          </a:p>
        </p:txBody>
      </p:sp>
      <p:pic>
        <p:nvPicPr>
          <p:cNvPr id="6" name="DAN VIT CON TRO CHOI.mp3">
            <a:hlinkClick r:id="" action="ppaction://media"/>
            <a:extLst>
              <a:ext uri="{FF2B5EF4-FFF2-40B4-BE49-F238E27FC236}">
                <a16:creationId xmlns:a16="http://schemas.microsoft.com/office/drawing/2014/main" xmlns="" id="{4D1E0944-C647-2569-A504-281C729CB0B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FFCC"/>
            </a:gs>
            <a:gs pos="100000">
              <a:srgbClr val="CCFF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>
            <a:extLst>
              <a:ext uri="{FF2B5EF4-FFF2-40B4-BE49-F238E27FC236}">
                <a16:creationId xmlns:a16="http://schemas.microsoft.com/office/drawing/2014/main" xmlns="" id="{43AB38A2-F29B-1048-FA18-7C3321CBA2B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546350" cy="3325813"/>
            <a:chOff x="0" y="0"/>
            <a:chExt cx="1458" cy="1746"/>
          </a:xfrm>
        </p:grpSpPr>
        <p:pic>
          <p:nvPicPr>
            <p:cNvPr id="27661" name="Picture 55" descr="887822uivpqeloza">
              <a:extLst>
                <a:ext uri="{FF2B5EF4-FFF2-40B4-BE49-F238E27FC236}">
                  <a16:creationId xmlns:a16="http://schemas.microsoft.com/office/drawing/2014/main" xmlns="" id="{3C44653A-FE70-C821-5EE9-8EF0795575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55" descr="887822uivpqeloza">
              <a:extLst>
                <a:ext uri="{FF2B5EF4-FFF2-40B4-BE49-F238E27FC236}">
                  <a16:creationId xmlns:a16="http://schemas.microsoft.com/office/drawing/2014/main" xmlns="" id="{FE1F534F-7E68-D30B-C766-9916F4C18F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1" name="Group 7">
            <a:extLst>
              <a:ext uri="{FF2B5EF4-FFF2-40B4-BE49-F238E27FC236}">
                <a16:creationId xmlns:a16="http://schemas.microsoft.com/office/drawing/2014/main" xmlns="" id="{482B700E-88F0-D3DB-BF9C-71F9EBB28AA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12050" y="4903788"/>
            <a:ext cx="2546350" cy="3325812"/>
            <a:chOff x="0" y="0"/>
            <a:chExt cx="1458" cy="1746"/>
          </a:xfrm>
        </p:grpSpPr>
        <p:pic>
          <p:nvPicPr>
            <p:cNvPr id="27659" name="Picture 55" descr="887822uivpqeloza">
              <a:extLst>
                <a:ext uri="{FF2B5EF4-FFF2-40B4-BE49-F238E27FC236}">
                  <a16:creationId xmlns:a16="http://schemas.microsoft.com/office/drawing/2014/main" xmlns="" id="{DBEDF164-48E9-0924-D50F-BBC1E5AFD8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55" descr="887822uivpqeloza">
              <a:extLst>
                <a:ext uri="{FF2B5EF4-FFF2-40B4-BE49-F238E27FC236}">
                  <a16:creationId xmlns:a16="http://schemas.microsoft.com/office/drawing/2014/main" xmlns="" id="{ADE35BD1-2707-32AA-F0D4-ED70B219DE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2" name="Group 10">
            <a:extLst>
              <a:ext uri="{FF2B5EF4-FFF2-40B4-BE49-F238E27FC236}">
                <a16:creationId xmlns:a16="http://schemas.microsoft.com/office/drawing/2014/main" xmlns="" id="{4E5B115F-BCF1-8D6C-E196-46F57FEE24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144544" y="-135731"/>
            <a:ext cx="2778125" cy="3049587"/>
            <a:chOff x="0" y="0"/>
            <a:chExt cx="1458" cy="1746"/>
          </a:xfrm>
        </p:grpSpPr>
        <p:pic>
          <p:nvPicPr>
            <p:cNvPr id="27657" name="Picture 55" descr="887822uivpqeloza">
              <a:extLst>
                <a:ext uri="{FF2B5EF4-FFF2-40B4-BE49-F238E27FC236}">
                  <a16:creationId xmlns:a16="http://schemas.microsoft.com/office/drawing/2014/main" xmlns="" id="{7162435F-E741-C96D-70B9-E450A7BE5CA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55" descr="887822uivpqeloza">
              <a:extLst>
                <a:ext uri="{FF2B5EF4-FFF2-40B4-BE49-F238E27FC236}">
                  <a16:creationId xmlns:a16="http://schemas.microsoft.com/office/drawing/2014/main" xmlns="" id="{16652860-954C-F25F-BA8C-230D810609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3" name="Group 13">
            <a:extLst>
              <a:ext uri="{FF2B5EF4-FFF2-40B4-BE49-F238E27FC236}">
                <a16:creationId xmlns:a16="http://schemas.microsoft.com/office/drawing/2014/main" xmlns="" id="{D3F87F6D-C1DD-B8F4-CDA8-E16325BD245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135731" y="5315744"/>
            <a:ext cx="2778125" cy="3049588"/>
            <a:chOff x="0" y="0"/>
            <a:chExt cx="1458" cy="1746"/>
          </a:xfrm>
        </p:grpSpPr>
        <p:pic>
          <p:nvPicPr>
            <p:cNvPr id="27655" name="Picture 55" descr="887822uivpqeloza">
              <a:extLst>
                <a:ext uri="{FF2B5EF4-FFF2-40B4-BE49-F238E27FC236}">
                  <a16:creationId xmlns:a16="http://schemas.microsoft.com/office/drawing/2014/main" xmlns="" id="{75317833-09A5-1321-B98A-334BA6EC98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4" y="-534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55" descr="887822uivpqeloza">
              <a:extLst>
                <a:ext uri="{FF2B5EF4-FFF2-40B4-BE49-F238E27FC236}">
                  <a16:creationId xmlns:a16="http://schemas.microsoft.com/office/drawing/2014/main" xmlns="" id="{6909F32C-FC63-0191-0FCF-CD59C1EB61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288"/>
              <a:ext cx="390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1500" name="WordArt 28">
            <a:extLst>
              <a:ext uri="{FF2B5EF4-FFF2-40B4-BE49-F238E27FC236}">
                <a16:creationId xmlns:a16="http://schemas.microsoft.com/office/drawing/2014/main" xmlns="" id="{8320E97B-11D4-00AB-E508-2A9D0F13F3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2338" y="3017838"/>
            <a:ext cx="8466137" cy="2103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số bí ẩn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8">
            <a:extLst>
              <a:ext uri="{FF2B5EF4-FFF2-40B4-BE49-F238E27FC236}">
                <a16:creationId xmlns:a16="http://schemas.microsoft.com/office/drawing/2014/main" xmlns="" id="{20183F13-C4DC-1EF4-9315-062FBF0C60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4945063" cy="4022725"/>
            <a:chOff x="768" y="432"/>
            <a:chExt cx="2928" cy="2112"/>
          </a:xfrm>
        </p:grpSpPr>
        <p:pic>
          <p:nvPicPr>
            <p:cNvPr id="28685" name="Picture 12" descr="elephant20(3)63645">
              <a:extLst>
                <a:ext uri="{FF2B5EF4-FFF2-40B4-BE49-F238E27FC236}">
                  <a16:creationId xmlns:a16="http://schemas.microsoft.com/office/drawing/2014/main" xmlns="" id="{16525786-D56D-59F0-DD28-8DDF705D9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480"/>
              <a:ext cx="292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6" name="Rectangle 10">
              <a:extLst>
                <a:ext uri="{FF2B5EF4-FFF2-40B4-BE49-F238E27FC236}">
                  <a16:creationId xmlns:a16="http://schemas.microsoft.com/office/drawing/2014/main" xmlns="" id="{2E24ECFF-9ADF-6369-5F13-C4241D61A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432"/>
              <a:ext cx="2880" cy="2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9AAEC7C3-6E57-433A-3C98-6A0709BF1E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4945063" cy="4022725"/>
            <a:chOff x="912" y="1728"/>
            <a:chExt cx="2928" cy="2112"/>
          </a:xfrm>
        </p:grpSpPr>
        <p:sp>
          <p:nvSpPr>
            <p:cNvPr id="28683" name="Rectangle 12">
              <a:extLst>
                <a:ext uri="{FF2B5EF4-FFF2-40B4-BE49-F238E27FC236}">
                  <a16:creationId xmlns:a16="http://schemas.microsoft.com/office/drawing/2014/main" xmlns="" id="{557D807D-3A96-DF9C-9CA8-DC4F17D8E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728"/>
              <a:ext cx="2928" cy="21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  <p:sp>
          <p:nvSpPr>
            <p:cNvPr id="28684" name="Text Box 13">
              <a:extLst>
                <a:ext uri="{FF2B5EF4-FFF2-40B4-BE49-F238E27FC236}">
                  <a16:creationId xmlns:a16="http://schemas.microsoft.com/office/drawing/2014/main" xmlns="" id="{AFA8185E-7E8D-E3F1-4876-667525720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400"/>
              <a:ext cx="182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498" tIns="52249" rIns="104498" bIns="52249">
              <a:spAutoFit/>
            </a:bodyPr>
            <a:lstStyle>
              <a:lvl1pPr defTabSz="10445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0445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044575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0445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0445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9100" b="1"/>
                <a:t>1</a:t>
              </a:r>
            </a:p>
          </p:txBody>
        </p:sp>
      </p:grpSp>
      <p:pic>
        <p:nvPicPr>
          <p:cNvPr id="28676" name="Picture 6" descr="tôm">
            <a:extLst>
              <a:ext uri="{FF2B5EF4-FFF2-40B4-BE49-F238E27FC236}">
                <a16:creationId xmlns:a16="http://schemas.microsoft.com/office/drawing/2014/main" xmlns="" id="{7E1AF592-73AC-8E34-A27A-79DAA62E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0"/>
            <a:ext cx="49450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2" descr="con cá">
            <a:extLst>
              <a:ext uri="{FF2B5EF4-FFF2-40B4-BE49-F238E27FC236}">
                <a16:creationId xmlns:a16="http://schemas.microsoft.com/office/drawing/2014/main" xmlns="" id="{106A217F-598C-DADF-DDEA-6F879C6AF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114800"/>
            <a:ext cx="4986338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409" name="Rectangle 25">
            <a:extLst>
              <a:ext uri="{FF2B5EF4-FFF2-40B4-BE49-F238E27FC236}">
                <a16:creationId xmlns:a16="http://schemas.microsoft.com/office/drawing/2014/main" xmlns="" id="{9CBD1893-0BCB-39A1-2D0D-8FE7962E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0"/>
            <a:ext cx="4945062" cy="4022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28679" name="Text Box 26">
            <a:extLst>
              <a:ext uri="{FF2B5EF4-FFF2-40B4-BE49-F238E27FC236}">
                <a16:creationId xmlns:a16="http://schemas.microsoft.com/office/drawing/2014/main" xmlns="" id="{8AA41DDB-1F27-AA70-FB77-F6C2CDD44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1279525"/>
            <a:ext cx="26828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100" b="1"/>
              <a:t>2</a:t>
            </a:r>
          </a:p>
        </p:txBody>
      </p:sp>
      <p:grpSp>
        <p:nvGrpSpPr>
          <p:cNvPr id="4" name="Group 28">
            <a:extLst>
              <a:ext uri="{FF2B5EF4-FFF2-40B4-BE49-F238E27FC236}">
                <a16:creationId xmlns:a16="http://schemas.microsoft.com/office/drawing/2014/main" xmlns="" id="{D7BCA153-1A8A-09FC-8670-8BCD7B23F440}"/>
              </a:ext>
            </a:extLst>
          </p:cNvPr>
          <p:cNvGrpSpPr>
            <a:grpSpLocks/>
          </p:cNvGrpSpPr>
          <p:nvPr/>
        </p:nvGrpSpPr>
        <p:grpSpPr bwMode="auto">
          <a:xfrm>
            <a:off x="2598738" y="4114800"/>
            <a:ext cx="5113337" cy="3840163"/>
            <a:chOff x="1776" y="2160"/>
            <a:chExt cx="2832" cy="2160"/>
          </a:xfrm>
        </p:grpSpPr>
        <p:sp>
          <p:nvSpPr>
            <p:cNvPr id="28681" name="Rectangle 23">
              <a:extLst>
                <a:ext uri="{FF2B5EF4-FFF2-40B4-BE49-F238E27FC236}">
                  <a16:creationId xmlns:a16="http://schemas.microsoft.com/office/drawing/2014/main" xmlns="" id="{9D86849C-1ABB-6F45-E381-ECF2A85E2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160"/>
              <a:ext cx="2832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  <p:sp>
          <p:nvSpPr>
            <p:cNvPr id="28682" name="Text Box 27">
              <a:extLst>
                <a:ext uri="{FF2B5EF4-FFF2-40B4-BE49-F238E27FC236}">
                  <a16:creationId xmlns:a16="http://schemas.microsoft.com/office/drawing/2014/main" xmlns="" id="{95B935D1-4C5F-5597-6684-B16F88543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736"/>
              <a:ext cx="1152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498" tIns="52249" rIns="104498" bIns="52249">
              <a:spAutoFit/>
            </a:bodyPr>
            <a:lstStyle>
              <a:lvl1pPr defTabSz="10445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0445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044575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0445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0445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9100" b="1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0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00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40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004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xmlns="" id="{70F8314E-0A5E-2CEB-0825-348358B102F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206875"/>
            <a:ext cx="4945063" cy="3641725"/>
            <a:chOff x="768" y="432"/>
            <a:chExt cx="2928" cy="2112"/>
          </a:xfrm>
        </p:grpSpPr>
        <p:pic>
          <p:nvPicPr>
            <p:cNvPr id="29710" name="Picture 12" descr="elephant20(3)63645">
              <a:extLst>
                <a:ext uri="{FF2B5EF4-FFF2-40B4-BE49-F238E27FC236}">
                  <a16:creationId xmlns:a16="http://schemas.microsoft.com/office/drawing/2014/main" xmlns="" id="{3F7E8F35-EBCA-76CE-92F1-B3DC2B090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480"/>
              <a:ext cx="292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Rectangle 4">
              <a:extLst>
                <a:ext uri="{FF2B5EF4-FFF2-40B4-BE49-F238E27FC236}">
                  <a16:creationId xmlns:a16="http://schemas.microsoft.com/office/drawing/2014/main" xmlns="" id="{7906E4AE-A643-216B-8547-C493380FF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432"/>
              <a:ext cx="2880" cy="2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4C51BA90-592E-3757-5709-84B40F2A103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206875"/>
            <a:ext cx="4945063" cy="4022725"/>
            <a:chOff x="912" y="1728"/>
            <a:chExt cx="2928" cy="2112"/>
          </a:xfrm>
        </p:grpSpPr>
        <p:sp>
          <p:nvSpPr>
            <p:cNvPr id="29708" name="Rectangle 6">
              <a:extLst>
                <a:ext uri="{FF2B5EF4-FFF2-40B4-BE49-F238E27FC236}">
                  <a16:creationId xmlns:a16="http://schemas.microsoft.com/office/drawing/2014/main" xmlns="" id="{4B7685FE-9C18-FA46-07AF-560C4B178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728"/>
              <a:ext cx="2928" cy="21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  <p:sp>
          <p:nvSpPr>
            <p:cNvPr id="29709" name="Text Box 7">
              <a:extLst>
                <a:ext uri="{FF2B5EF4-FFF2-40B4-BE49-F238E27FC236}">
                  <a16:creationId xmlns:a16="http://schemas.microsoft.com/office/drawing/2014/main" xmlns="" id="{5AD87D4A-1B77-83A5-C6AF-85CDB7757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400"/>
              <a:ext cx="182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498" tIns="52249" rIns="104498" bIns="52249">
              <a:spAutoFit/>
            </a:bodyPr>
            <a:lstStyle>
              <a:lvl1pPr defTabSz="10445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0445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044575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0445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0445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9100" b="1"/>
                <a:t>3</a:t>
              </a:r>
            </a:p>
          </p:txBody>
        </p:sp>
      </p:grpSp>
      <p:pic>
        <p:nvPicPr>
          <p:cNvPr id="29700" name="Picture 6" descr="tôm">
            <a:extLst>
              <a:ext uri="{FF2B5EF4-FFF2-40B4-BE49-F238E27FC236}">
                <a16:creationId xmlns:a16="http://schemas.microsoft.com/office/drawing/2014/main" xmlns="" id="{CC1A686B-53FE-E47C-222F-B3531A20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con cá">
            <a:extLst>
              <a:ext uri="{FF2B5EF4-FFF2-40B4-BE49-F238E27FC236}">
                <a16:creationId xmlns:a16="http://schemas.microsoft.com/office/drawing/2014/main" xmlns="" id="{AC61B282-624C-5D60-F732-E006B0A6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0"/>
            <a:ext cx="49863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xmlns="" id="{D354EDE9-B7F8-DE9E-3CEE-4F64770782CC}"/>
              </a:ext>
            </a:extLst>
          </p:cNvPr>
          <p:cNvGrpSpPr>
            <a:grpSpLocks/>
          </p:cNvGrpSpPr>
          <p:nvPr/>
        </p:nvGrpSpPr>
        <p:grpSpPr bwMode="auto">
          <a:xfrm>
            <a:off x="5113338" y="0"/>
            <a:ext cx="4945062" cy="4038600"/>
            <a:chOff x="3221" y="0"/>
            <a:chExt cx="3115" cy="2640"/>
          </a:xfrm>
        </p:grpSpPr>
        <p:sp>
          <p:nvSpPr>
            <p:cNvPr id="29706" name="Rectangle 10">
              <a:extLst>
                <a:ext uri="{FF2B5EF4-FFF2-40B4-BE49-F238E27FC236}">
                  <a16:creationId xmlns:a16="http://schemas.microsoft.com/office/drawing/2014/main" xmlns="" id="{A9B49934-2AED-E11E-40C5-19F15283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0"/>
              <a:ext cx="3115" cy="26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  <p:sp>
          <p:nvSpPr>
            <p:cNvPr id="29707" name="Text Box 11">
              <a:extLst>
                <a:ext uri="{FF2B5EF4-FFF2-40B4-BE49-F238E27FC236}">
                  <a16:creationId xmlns:a16="http://schemas.microsoft.com/office/drawing/2014/main" xmlns="" id="{53A04150-C916-55CE-93A2-3D01106FF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816"/>
              <a:ext cx="1690" cy="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498" tIns="52249" rIns="104498" bIns="52249">
              <a:spAutoFit/>
            </a:bodyPr>
            <a:lstStyle>
              <a:lvl1pPr defTabSz="10445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0445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044575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0445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0445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9100" b="1"/>
                <a:t>2</a:t>
              </a: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xmlns="" id="{20119922-755D-5CEE-C088-6CC52752537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4953000" cy="4038600"/>
            <a:chOff x="1776" y="2160"/>
            <a:chExt cx="2832" cy="2160"/>
          </a:xfrm>
        </p:grpSpPr>
        <p:sp>
          <p:nvSpPr>
            <p:cNvPr id="29704" name="Rectangle 13">
              <a:extLst>
                <a:ext uri="{FF2B5EF4-FFF2-40B4-BE49-F238E27FC236}">
                  <a16:creationId xmlns:a16="http://schemas.microsoft.com/office/drawing/2014/main" xmlns="" id="{950D94A0-7365-C5DA-D4F0-867E1C49A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160"/>
              <a:ext cx="2832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/>
            </a:p>
          </p:txBody>
        </p:sp>
        <p:sp>
          <p:nvSpPr>
            <p:cNvPr id="29705" name="Text Box 14">
              <a:extLst>
                <a:ext uri="{FF2B5EF4-FFF2-40B4-BE49-F238E27FC236}">
                  <a16:creationId xmlns:a16="http://schemas.microsoft.com/office/drawing/2014/main" xmlns="" id="{A92F80A1-0836-304A-F03E-04E5258D0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736"/>
              <a:ext cx="1152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498" tIns="52249" rIns="104498" bIns="52249">
              <a:spAutoFit/>
            </a:bodyPr>
            <a:lstStyle>
              <a:lvl1pPr defTabSz="10445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0445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044575"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0445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0445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9100" b="1"/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85EEF633-B059-8E4F-9A0B-3B3F4A2D0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  <a:endParaRPr lang="vi-VN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B2C02F67-FC8C-56DC-75FB-D9F04CAFD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0724" name="Picture 4" descr="images (1)">
            <a:extLst>
              <a:ext uri="{FF2B5EF4-FFF2-40B4-BE49-F238E27FC236}">
                <a16:creationId xmlns:a16="http://schemas.microsoft.com/office/drawing/2014/main" xmlns="" id="{0AB6552A-3098-7BE1-D146-188E83B3E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7" name="WordArt 5">
            <a:extLst>
              <a:ext uri="{FF2B5EF4-FFF2-40B4-BE49-F238E27FC236}">
                <a16:creationId xmlns:a16="http://schemas.microsoft.com/office/drawing/2014/main" xmlns="" id="{DC06C17E-B674-6278-DF55-A174369E0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7375" y="2103438"/>
            <a:ext cx="8712200" cy="3109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  <p:pic>
        <p:nvPicPr>
          <p:cNvPr id="366598" name="DAN VIT CON BEAT.mp3">
            <a:hlinkClick r:id="" action="ppaction://media"/>
            <a:extLst>
              <a:ext uri="{FF2B5EF4-FFF2-40B4-BE49-F238E27FC236}">
                <a16:creationId xmlns:a16="http://schemas.microsoft.com/office/drawing/2014/main" xmlns="" id="{894C18D7-A425-5AE9-0094-005464EAA78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5668963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42 -0.11111 L 0.10558 -0.11111 L 0.16856 0.02219 L 0.10558 0.15413 L -0.01942 0.15413 L -0.08239 0.02219 L -0.01942 -0.11111 Z " pathEditMode="relative" rAng="0" ptsTypes="FFFFFFF">
                                      <p:cBhvr>
                                        <p:cTn id="9" dur="3000" fill="hold"/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3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6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445" fill="hold"/>
                                        <p:tgtEl>
                                          <p:spTgt spid="3665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59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59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Text Box 4">
            <a:extLst>
              <a:ext uri="{FF2B5EF4-FFF2-40B4-BE49-F238E27FC236}">
                <a16:creationId xmlns:a16="http://schemas.microsoft.com/office/drawing/2014/main" xmlns="" id="{96FF313D-C7E7-065B-2DF0-B4692C3D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670550"/>
            <a:ext cx="150971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xmlns="" id="{0D635763-0485-D138-D06F-BB8072807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670550"/>
            <a:ext cx="10064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v</a:t>
            </a:r>
          </a:p>
        </p:txBody>
      </p:sp>
      <p:sp>
        <p:nvSpPr>
          <p:cNvPr id="390150" name="Text Box 6">
            <a:extLst>
              <a:ext uri="{FF2B5EF4-FFF2-40B4-BE49-F238E27FC236}">
                <a16:creationId xmlns:a16="http://schemas.microsoft.com/office/drawing/2014/main" xmlns="" id="{D68C8509-B18E-93D9-C795-6FE96313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670550"/>
            <a:ext cx="14478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xmlns="" id="{23D90A6F-6C50-2979-66D3-A3A9E5068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670550"/>
            <a:ext cx="8382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390152" name="Text Box 8">
            <a:extLst>
              <a:ext uri="{FF2B5EF4-FFF2-40B4-BE49-F238E27FC236}">
                <a16:creationId xmlns:a16="http://schemas.microsoft.com/office/drawing/2014/main" xmlns="" id="{CCB33846-323E-0A42-7524-6C7D50A6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781800"/>
            <a:ext cx="990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1000" b="1">
                <a:solidFill>
                  <a:srgbClr val="FF0000"/>
                </a:solidFill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390153" name="Text Box 9">
            <a:extLst>
              <a:ext uri="{FF2B5EF4-FFF2-40B4-BE49-F238E27FC236}">
                <a16:creationId xmlns:a16="http://schemas.microsoft.com/office/drawing/2014/main" xmlns="" id="{50A29E6B-FCD0-077B-E1DF-BCC6D3BC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670550"/>
            <a:ext cx="13493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390154" name="Text Box 10">
            <a:extLst>
              <a:ext uri="{FF2B5EF4-FFF2-40B4-BE49-F238E27FC236}">
                <a16:creationId xmlns:a16="http://schemas.microsoft.com/office/drawing/2014/main" xmlns="" id="{D8520301-871C-7807-4B5D-FE04D5254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670550"/>
            <a:ext cx="14255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100" b="1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5129" name="Picture 11" descr="vịt">
            <a:extLst>
              <a:ext uri="{FF2B5EF4-FFF2-40B4-BE49-F238E27FC236}">
                <a16:creationId xmlns:a16="http://schemas.microsoft.com/office/drawing/2014/main" xmlns="" id="{25C18ECA-A34E-314B-AA4E-75EFD0E0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8" grpId="0"/>
      <p:bldP spid="390149" grpId="0"/>
      <p:bldP spid="390150" grpId="0"/>
      <p:bldP spid="390151" grpId="0"/>
      <p:bldP spid="390152" grpId="0"/>
      <p:bldP spid="390153" grpId="0"/>
      <p:bldP spid="390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WordArt 2">
            <a:extLst>
              <a:ext uri="{FF2B5EF4-FFF2-40B4-BE49-F238E27FC236}">
                <a16:creationId xmlns:a16="http://schemas.microsoft.com/office/drawing/2014/main" xmlns="" id="{05ADBA4C-CE7D-CFF8-A816-2A68E67DBB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83263" y="3749675"/>
            <a:ext cx="1085850" cy="1252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v</a:t>
            </a:r>
          </a:p>
        </p:txBody>
      </p:sp>
      <p:sp>
        <p:nvSpPr>
          <p:cNvPr id="380931" name="WordArt 3">
            <a:extLst>
              <a:ext uri="{FF2B5EF4-FFF2-40B4-BE49-F238E27FC236}">
                <a16:creationId xmlns:a16="http://schemas.microsoft.com/office/drawing/2014/main" xmlns="" id="{F282F8C8-ABE9-AB1D-5AF5-C4286E08F9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65425" y="3657600"/>
            <a:ext cx="992188" cy="1355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o</a:t>
            </a:r>
          </a:p>
        </p:txBody>
      </p:sp>
      <p:sp>
        <p:nvSpPr>
          <p:cNvPr id="380932" name="WordArt 4">
            <a:extLst>
              <a:ext uri="{FF2B5EF4-FFF2-40B4-BE49-F238E27FC236}">
                <a16:creationId xmlns:a16="http://schemas.microsoft.com/office/drawing/2014/main" xmlns="" id="{3296CAC6-7A05-55F2-E734-2C25714BFE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12075" y="3292475"/>
            <a:ext cx="557213" cy="176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t</a:t>
            </a:r>
          </a:p>
        </p:txBody>
      </p:sp>
      <p:sp>
        <p:nvSpPr>
          <p:cNvPr id="380933" name="Rectangle 5">
            <a:extLst>
              <a:ext uri="{FF2B5EF4-FFF2-40B4-BE49-F238E27FC236}">
                <a16:creationId xmlns:a16="http://schemas.microsoft.com/office/drawing/2014/main" xmlns="" id="{61357612-DE7D-6886-6379-4F7943EBB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5121275"/>
            <a:ext cx="250825" cy="27305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0934" name="WordArt 6">
            <a:extLst>
              <a:ext uri="{FF2B5EF4-FFF2-40B4-BE49-F238E27FC236}">
                <a16:creationId xmlns:a16="http://schemas.microsoft.com/office/drawing/2014/main" xmlns="" id="{64A5110F-F6D1-4BA0-D057-4214462A80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40175" y="3749675"/>
            <a:ext cx="935038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n</a:t>
            </a:r>
          </a:p>
        </p:txBody>
      </p:sp>
      <p:sp>
        <p:nvSpPr>
          <p:cNvPr id="380935" name="WordArt 7">
            <a:extLst>
              <a:ext uri="{FF2B5EF4-FFF2-40B4-BE49-F238E27FC236}">
                <a16:creationId xmlns:a16="http://schemas.microsoft.com/office/drawing/2014/main" xmlns="" id="{12033F24-7614-CBE7-484D-91970DC4F9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88188" y="3249613"/>
            <a:ext cx="311150" cy="1722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i</a:t>
            </a:r>
          </a:p>
        </p:txBody>
      </p:sp>
      <p:sp>
        <p:nvSpPr>
          <p:cNvPr id="380936" name="WordArt 8">
            <a:extLst>
              <a:ext uri="{FF2B5EF4-FFF2-40B4-BE49-F238E27FC236}">
                <a16:creationId xmlns:a16="http://schemas.microsoft.com/office/drawing/2014/main" xmlns="" id="{FE66C64E-23C6-80CF-E5D3-B91DC0191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2263" y="3657600"/>
            <a:ext cx="1047750" cy="1355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80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animClr clrSpc="rgb" dir="cw">
                                      <p:cBhvr>
                                        <p:cTn id="1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1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1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animClr clrSpc="rgb" dir="cw">
                                      <p:cBhvr>
                                        <p:cTn id="2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2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1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3809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3809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80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80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062E-6 L -0.22795 0.0004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0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8585E-6 L -3.33333E-6 -0.3496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931"/>
                  </p:tgtEl>
                </p:cond>
              </p:nextCondLst>
            </p:seq>
          </p:childTnLst>
        </p:cTn>
      </p:par>
    </p:tnLst>
    <p:bldLst>
      <p:bldP spid="3809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8" name="Text Box 4">
            <a:extLst>
              <a:ext uri="{FF2B5EF4-FFF2-40B4-BE49-F238E27FC236}">
                <a16:creationId xmlns:a16="http://schemas.microsoft.com/office/drawing/2014/main" xmlns="" id="{DC090CA5-1CC9-545A-AC91-D1A1DC89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0"/>
            <a:ext cx="318611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400" b="1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xmlns="" id="{71C52CC4-C60F-6CF8-53A3-CCBB62A4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2651125"/>
            <a:ext cx="585788" cy="2652713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xmlns="" id="{608BCDA8-E0D6-A13F-36F6-ECB2AEC0D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1736725"/>
            <a:ext cx="558800" cy="5937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2196" name="WordArt 4">
            <a:extLst>
              <a:ext uri="{FF2B5EF4-FFF2-40B4-BE49-F238E27FC236}">
                <a16:creationId xmlns:a16="http://schemas.microsoft.com/office/drawing/2014/main" xmlns="" id="{E0BB1EB4-F574-B037-C32F-49F2373AE1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5500" y="457200"/>
            <a:ext cx="587375" cy="329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2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4" grpId="0" animBg="1"/>
      <p:bldP spid="3921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91" name="Rectangle 11">
            <a:extLst>
              <a:ext uri="{FF2B5EF4-FFF2-40B4-BE49-F238E27FC236}">
                <a16:creationId xmlns:a16="http://schemas.microsoft.com/office/drawing/2014/main" xmlns="" id="{E247D4ED-7895-9FEA-7274-A5111095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2651125"/>
            <a:ext cx="585788" cy="2652713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3292" name="Rectangle 12">
            <a:extLst>
              <a:ext uri="{FF2B5EF4-FFF2-40B4-BE49-F238E27FC236}">
                <a16:creationId xmlns:a16="http://schemas.microsoft.com/office/drawing/2014/main" xmlns="" id="{30479AAD-9684-4AA7-E5A1-D55C21A4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1736725"/>
            <a:ext cx="558800" cy="5937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498" tIns="52249" rIns="104498" bIns="52249" anchor="ctr"/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1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3294" name="WordArt 14">
            <a:extLst>
              <a:ext uri="{FF2B5EF4-FFF2-40B4-BE49-F238E27FC236}">
                <a16:creationId xmlns:a16="http://schemas.microsoft.com/office/drawing/2014/main" xmlns="" id="{460D1CA7-B08E-EC59-698A-2DF7F6753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5500" y="457200"/>
            <a:ext cx="587375" cy="329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53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53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91" grpId="0" animBg="1"/>
      <p:bldP spid="3532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E:\Hỗ trợ GA\Khung hoa\023653204.png">
            <a:extLst>
              <a:ext uri="{FF2B5EF4-FFF2-40B4-BE49-F238E27FC236}">
                <a16:creationId xmlns:a16="http://schemas.microsoft.com/office/drawing/2014/main" xmlns="" id="{45461687-A5EB-6546-FC93-83CAE61B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99663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4" name="Text Box 6">
            <a:extLst>
              <a:ext uri="{FF2B5EF4-FFF2-40B4-BE49-F238E27FC236}">
                <a16:creationId xmlns:a16="http://schemas.microsoft.com/office/drawing/2014/main" xmlns="" id="{87423222-C1C7-29F7-ED80-55939FAD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639763"/>
            <a:ext cx="248602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400" b="1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0244" name="Text Box 8">
            <a:extLst>
              <a:ext uri="{FF2B5EF4-FFF2-40B4-BE49-F238E27FC236}">
                <a16:creationId xmlns:a16="http://schemas.microsoft.com/office/drawing/2014/main" xmlns="" id="{FAD8C9CF-8DE2-912F-579B-151A45EFE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3625850"/>
            <a:ext cx="11906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100">
              <a:latin typeface="Vivaldi" panose="03020602050506090804" pitchFamily="66" charset="0"/>
            </a:endParaRPr>
          </a:p>
        </p:txBody>
      </p:sp>
      <p:sp>
        <p:nvSpPr>
          <p:cNvPr id="350220" name="WordArt 12">
            <a:extLst>
              <a:ext uri="{FF2B5EF4-FFF2-40B4-BE49-F238E27FC236}">
                <a16:creationId xmlns:a16="http://schemas.microsoft.com/office/drawing/2014/main" xmlns="" id="{1B7C5C68-D3FF-A049-149C-C97F1F27AA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73163" y="1828800"/>
            <a:ext cx="1425575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ClarendonH"/>
              </a:rPr>
              <a:t>i</a:t>
            </a:r>
          </a:p>
        </p:txBody>
      </p:sp>
      <p:pic>
        <p:nvPicPr>
          <p:cNvPr id="9219" name="Picture 3" descr="chu i">
            <a:extLst>
              <a:ext uri="{FF2B5EF4-FFF2-40B4-BE49-F238E27FC236}">
                <a16:creationId xmlns:a16="http://schemas.microsoft.com/office/drawing/2014/main" xmlns="" id="{E9FD0AAE-9A93-0845-7BA7-429B9FA4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828800"/>
            <a:ext cx="2430462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6" name="Text Box 4">
            <a:extLst>
              <a:ext uri="{FF2B5EF4-FFF2-40B4-BE49-F238E27FC236}">
                <a16:creationId xmlns:a16="http://schemas.microsoft.com/office/drawing/2014/main" xmlns="" id="{543F7196-863D-F4D1-064D-4EABF27F1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274638"/>
            <a:ext cx="2951163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8" tIns="52249" rIns="104498" bIns="52249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6500" b="1">
                <a:solidFill>
                  <a:srgbClr val="0000CC"/>
                </a:solidFill>
                <a:latin typeface=".VnAvant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45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45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Lam quen chuc cai IT C</Template>
  <TotalTime>0</TotalTime>
  <Words>111</Words>
  <Application>Microsoft Office PowerPoint</Application>
  <PresentationFormat>Custom</PresentationFormat>
  <Paragraphs>74</Paragraphs>
  <Slides>26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cp:lastPrinted>1601-01-01T00:00:00Z</cp:lastPrinted>
  <dcterms:created xsi:type="dcterms:W3CDTF">2022-11-25T02:11:17Z</dcterms:created>
  <dcterms:modified xsi:type="dcterms:W3CDTF">2022-11-30T00:45:15Z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