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C360D-5D9C-4420-8349-53E785CCC2B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9D2F-4650-4C24-8DDF-E802FC9A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8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7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8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203730"/>
            <a:ext cx="8385175" cy="11932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587500"/>
            <a:ext cx="3927475" cy="1682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587500"/>
            <a:ext cx="3927475" cy="1682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397250"/>
            <a:ext cx="3927475" cy="1682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397250"/>
            <a:ext cx="3927475" cy="1682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5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2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0981-81D3-4AB0-BA42-646DFC680B07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8.gif"/><Relationship Id="rId1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7.gif"/><Relationship Id="rId17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6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image" Target="../media/image5.gif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8.gi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17.gif"/><Relationship Id="rId17" Type="http://schemas.openxmlformats.org/officeDocument/2006/relationships/image" Target="../media/image22.gif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5.gif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gif"/><Relationship Id="rId5" Type="http://schemas.openxmlformats.org/officeDocument/2006/relationships/image" Target="../media/image21.jpeg"/><Relationship Id="rId15" Type="http://schemas.openxmlformats.org/officeDocument/2006/relationships/image" Target="../media/image8.png"/><Relationship Id="rId10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image" Target="../media/image5.gif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12" Type="http://schemas.openxmlformats.org/officeDocument/2006/relationships/image" Target="../media/image16.gif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gif"/><Relationship Id="rId5" Type="http://schemas.openxmlformats.org/officeDocument/2006/relationships/image" Target="../media/image21.jpeg"/><Relationship Id="rId15" Type="http://schemas.openxmlformats.org/officeDocument/2006/relationships/image" Target="../media/image8.png"/><Relationship Id="rId10" Type="http://schemas.openxmlformats.org/officeDocument/2006/relationships/image" Target="../media/image5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8.gif"/><Relationship Id="rId18" Type="http://schemas.openxmlformats.org/officeDocument/2006/relationships/image" Target="../media/image21.jpe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17.gif"/><Relationship Id="rId17" Type="http://schemas.openxmlformats.org/officeDocument/2006/relationships/image" Target="../media/image22.gif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5.gif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43000" y="0"/>
            <a:ext cx="6858000" cy="53975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br>
              <a:rPr lang="en-US" dirty="0">
                <a:solidFill>
                  <a:srgbClr val="FF0000"/>
                </a:solidFill>
                <a:latin typeface="Times New Roman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3683000"/>
            <a:ext cx="61118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0" y="3619500"/>
            <a:ext cx="61118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856573" y="340325"/>
            <a:ext cx="5524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 </a:t>
            </a:r>
            <a:b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2126862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3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3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3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3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3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333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667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66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2501" y="2980008"/>
            <a:ext cx="2146300" cy="1502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3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MGN B4</a:t>
            </a:r>
          </a:p>
          <a:p>
            <a:pPr algn="ctr"/>
            <a:endParaRPr lang="en-US" sz="2333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2B226-0DF5-DDA1-D5FD-E62664E49DDD}"/>
              </a:ext>
            </a:extLst>
          </p:cNvPr>
          <p:cNvSpPr txBox="1"/>
          <p:nvPr/>
        </p:nvSpPr>
        <p:spPr>
          <a:xfrm>
            <a:off x="3345656" y="4776767"/>
            <a:ext cx="2516188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667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7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67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67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667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7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67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7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vi-VN" sz="1667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B459F9-0461-454B-042B-CBA958DBC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21" y="1252895"/>
            <a:ext cx="1001157" cy="1001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54" y="356004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B                  C                 D</a:t>
            </a:r>
          </a:p>
        </p:txBody>
      </p:sp>
    </p:spTree>
    <p:extLst>
      <p:ext uri="{BB962C8B-B14F-4D97-AF65-F5344CB8AC3E}">
        <p14:creationId xmlns:p14="http://schemas.microsoft.com/office/powerpoint/2010/main" val="3318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Hạt gạo thường có màu gì?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498031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A. Màu đỏ</a:t>
            </a:r>
          </a:p>
        </p:txBody>
      </p:sp>
      <p:sp>
        <p:nvSpPr>
          <p:cNvPr id="40" name="Bevel 39"/>
          <p:cNvSpPr/>
          <p:nvPr/>
        </p:nvSpPr>
        <p:spPr>
          <a:xfrm>
            <a:off x="5741042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B. Màu trắng</a:t>
            </a:r>
          </a:p>
        </p:txBody>
      </p:sp>
      <p:sp>
        <p:nvSpPr>
          <p:cNvPr id="41" name="Bevel 40"/>
          <p:cNvSpPr/>
          <p:nvPr/>
        </p:nvSpPr>
        <p:spPr>
          <a:xfrm>
            <a:off x="2498031" y="20434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C. Màu xanh</a:t>
            </a:r>
          </a:p>
        </p:txBody>
      </p:sp>
      <p:sp>
        <p:nvSpPr>
          <p:cNvPr id="42" name="Bevel 41"/>
          <p:cNvSpPr/>
          <p:nvPr/>
        </p:nvSpPr>
        <p:spPr>
          <a:xfrm>
            <a:off x="5735495" y="2057584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D. Màu đen</a:t>
            </a:r>
          </a:p>
        </p:txBody>
      </p:sp>
    </p:spTree>
    <p:extLst>
      <p:ext uri="{BB962C8B-B14F-4D97-AF65-F5344CB8AC3E}">
        <p14:creationId xmlns:p14="http://schemas.microsoft.com/office/powerpoint/2010/main" val="11266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Ai là người đã làm ra hạt gạo?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353243" y="1219911"/>
            <a:ext cx="262063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A. Bác nông dân</a:t>
            </a:r>
          </a:p>
        </p:txBody>
      </p:sp>
      <p:sp>
        <p:nvSpPr>
          <p:cNvPr id="36" name="Bevel 35"/>
          <p:cNvSpPr/>
          <p:nvPr/>
        </p:nvSpPr>
        <p:spPr>
          <a:xfrm>
            <a:off x="5596254" y="1219911"/>
            <a:ext cx="262063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B. Công nhân</a:t>
            </a:r>
          </a:p>
        </p:txBody>
      </p:sp>
      <p:sp>
        <p:nvSpPr>
          <p:cNvPr id="37" name="Bevel 36"/>
          <p:cNvSpPr/>
          <p:nvPr/>
        </p:nvSpPr>
        <p:spPr>
          <a:xfrm>
            <a:off x="2353243" y="2043469"/>
            <a:ext cx="262063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C. Thợ mộc</a:t>
            </a:r>
          </a:p>
        </p:txBody>
      </p:sp>
      <p:sp>
        <p:nvSpPr>
          <p:cNvPr id="38" name="Bevel 37"/>
          <p:cNvSpPr/>
          <p:nvPr/>
        </p:nvSpPr>
        <p:spPr>
          <a:xfrm>
            <a:off x="5590707" y="2057584"/>
            <a:ext cx="262063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D. Bác sĩ</a:t>
            </a:r>
          </a:p>
        </p:txBody>
      </p:sp>
    </p:spTree>
    <p:extLst>
      <p:ext uri="{BB962C8B-B14F-4D97-AF65-F5344CB8AC3E}">
        <p14:creationId xmlns:p14="http://schemas.microsoft.com/office/powerpoint/2010/main" val="14665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Món ăn nào sau đây được chế biến từ gạo?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498031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A. Đậu hũ</a:t>
            </a:r>
          </a:p>
        </p:txBody>
      </p:sp>
      <p:sp>
        <p:nvSpPr>
          <p:cNvPr id="41" name="Bevel 40"/>
          <p:cNvSpPr/>
          <p:nvPr/>
        </p:nvSpPr>
        <p:spPr>
          <a:xfrm>
            <a:off x="5710474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B. Canh cá</a:t>
            </a:r>
          </a:p>
        </p:txBody>
      </p:sp>
      <p:sp>
        <p:nvSpPr>
          <p:cNvPr id="42" name="Bevel 41"/>
          <p:cNvSpPr/>
          <p:nvPr/>
        </p:nvSpPr>
        <p:spPr>
          <a:xfrm>
            <a:off x="2498031" y="20434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C. Bún</a:t>
            </a:r>
          </a:p>
        </p:txBody>
      </p:sp>
      <p:sp>
        <p:nvSpPr>
          <p:cNvPr id="43" name="Bevel 42"/>
          <p:cNvSpPr/>
          <p:nvPr/>
        </p:nvSpPr>
        <p:spPr>
          <a:xfrm>
            <a:off x="5735495" y="2057584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D. Bánh khoai</a:t>
            </a:r>
          </a:p>
        </p:txBody>
      </p:sp>
    </p:spTree>
    <p:extLst>
      <p:ext uri="{BB962C8B-B14F-4D97-AF65-F5344CB8AC3E}">
        <p14:creationId xmlns:p14="http://schemas.microsoft.com/office/powerpoint/2010/main" val="19367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Món ăn nào con ăn ở trường được chế biến từ gạo?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498031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A. Canh</a:t>
            </a:r>
          </a:p>
        </p:txBody>
      </p:sp>
      <p:sp>
        <p:nvSpPr>
          <p:cNvPr id="41" name="Bevel 40"/>
          <p:cNvSpPr/>
          <p:nvPr/>
        </p:nvSpPr>
        <p:spPr>
          <a:xfrm>
            <a:off x="5710474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B. Sữa</a:t>
            </a:r>
          </a:p>
        </p:txBody>
      </p:sp>
      <p:sp>
        <p:nvSpPr>
          <p:cNvPr id="42" name="Bevel 41"/>
          <p:cNvSpPr/>
          <p:nvPr/>
        </p:nvSpPr>
        <p:spPr>
          <a:xfrm>
            <a:off x="2498031" y="20434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C. Rau</a:t>
            </a:r>
          </a:p>
        </p:txBody>
      </p:sp>
      <p:sp>
        <p:nvSpPr>
          <p:cNvPr id="43" name="Bevel 42"/>
          <p:cNvSpPr/>
          <p:nvPr/>
        </p:nvSpPr>
        <p:spPr>
          <a:xfrm>
            <a:off x="5735495" y="2057584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D. Cháo</a:t>
            </a:r>
          </a:p>
        </p:txBody>
      </p:sp>
    </p:spTree>
    <p:extLst>
      <p:ext uri="{BB962C8B-B14F-4D97-AF65-F5344CB8AC3E}">
        <p14:creationId xmlns:p14="http://schemas.microsoft.com/office/powerpoint/2010/main" val="14231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13" y="2754567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Cây lúa thuộc loại cây nào sau đây?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498031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A. Thân mềm</a:t>
            </a:r>
          </a:p>
        </p:txBody>
      </p:sp>
      <p:sp>
        <p:nvSpPr>
          <p:cNvPr id="37" name="Bevel 36"/>
          <p:cNvSpPr/>
          <p:nvPr/>
        </p:nvSpPr>
        <p:spPr>
          <a:xfrm>
            <a:off x="5741042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B. Thân cứng</a:t>
            </a:r>
          </a:p>
        </p:txBody>
      </p:sp>
      <p:sp>
        <p:nvSpPr>
          <p:cNvPr id="38" name="Bevel 37"/>
          <p:cNvSpPr/>
          <p:nvPr/>
        </p:nvSpPr>
        <p:spPr>
          <a:xfrm>
            <a:off x="2498031" y="20434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C. Thân gỗ</a:t>
            </a:r>
          </a:p>
        </p:txBody>
      </p:sp>
      <p:sp>
        <p:nvSpPr>
          <p:cNvPr id="39" name="Bevel 38"/>
          <p:cNvSpPr/>
          <p:nvPr/>
        </p:nvSpPr>
        <p:spPr>
          <a:xfrm>
            <a:off x="5735495" y="2057584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D. Thân cỏ</a:t>
            </a:r>
          </a:p>
        </p:txBody>
      </p:sp>
    </p:spTree>
    <p:extLst>
      <p:ext uri="{BB962C8B-B14F-4D97-AF65-F5344CB8AC3E}">
        <p14:creationId xmlns:p14="http://schemas.microsoft.com/office/powerpoint/2010/main" val="14686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269</Words>
  <Application>Microsoft Office PowerPoint</Application>
  <PresentationFormat>On-screen Show (16:10)</PresentationFormat>
  <Paragraphs>45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Calibri</vt:lpstr>
      <vt:lpstr>Arial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hiếu</cp:lastModifiedBy>
  <cp:revision>5</cp:revision>
  <dcterms:created xsi:type="dcterms:W3CDTF">2021-03-04T04:32:22Z</dcterms:created>
  <dcterms:modified xsi:type="dcterms:W3CDTF">2023-03-04T05:52:47Z</dcterms:modified>
</cp:coreProperties>
</file>