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9" r:id="rId3"/>
  </p:sldMasterIdLst>
  <p:notesMasterIdLst>
    <p:notesMasterId r:id="rId16"/>
  </p:notesMasterIdLst>
  <p:sldIdLst>
    <p:sldId id="257" r:id="rId4"/>
    <p:sldId id="290" r:id="rId5"/>
    <p:sldId id="292" r:id="rId6"/>
    <p:sldId id="293" r:id="rId7"/>
    <p:sldId id="294" r:id="rId8"/>
    <p:sldId id="288" r:id="rId9"/>
    <p:sldId id="295" r:id="rId10"/>
    <p:sldId id="258" r:id="rId11"/>
    <p:sldId id="296" r:id="rId12"/>
    <p:sldId id="297" r:id="rId13"/>
    <p:sldId id="298" r:id="rId14"/>
    <p:sldId id="287" r:id="rId1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19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93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94AA7-BFA7-4AEC-8282-A3EC250C2358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721EB-AD9F-41BD-8A39-1FF091E17E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41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2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599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1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056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3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BDDF-0D91-4A59-AF29-155215E4690A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3B6-ABFC-4C00-9088-168D4558F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3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BDDF-0D91-4A59-AF29-155215E4690A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3B6-ABFC-4C00-9088-168D4558F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5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BDDF-0D91-4A59-AF29-155215E4690A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3B6-ABFC-4C00-9088-168D4558F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7550092" y="474565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38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133664" cy="1218814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219288" y="20961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8461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0" y="0"/>
            <a:ext cx="9144000" cy="5141214"/>
            <a:chOff x="0" y="0"/>
            <a:chExt cx="9144000" cy="514121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286"/>
              <a:ext cx="9144000" cy="5138928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0" y="0"/>
              <a:ext cx="9144000" cy="2849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0326">
            <a:off x="5498336" y="-441049"/>
            <a:ext cx="3847379" cy="2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2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16912-C71D-4B42-85B0-8CED62DA7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5C65C3-9A14-4CD2-B8FB-90C92B877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2EA7C-9BF2-42B7-9667-3FBC20A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416C2-32EA-48B2-89DB-40794FBC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A4D41C-C2E9-4E0B-A6FA-BB49AE2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2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8008C-9AB4-4B1C-95CE-D7144F8E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9861AA-8C8D-4063-93A5-090CCD7DC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594B53-750F-4688-8AC6-001A06F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111ED-CC16-4589-BA58-93349AB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2BDFCA-5803-4BD5-BE70-D04D386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8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4A44E-1614-4548-A675-49C7437D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B05D-49F0-4191-9DA1-F87371F5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11E541-2AA5-419C-BF5F-D50D9AA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4BE28-1112-4F77-9A75-ADDF2C9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F65D9-5AB4-4F0B-BBC4-5816BC9C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1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81DCB-21D9-4768-81D0-8FDD76BC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1C4A4-B861-4390-9B1E-B9C5CD78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184C3B-8F96-4007-A1A5-406860F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A2F06-7A08-48FC-B324-61E244B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938B1E-A008-48B0-9842-9518C8E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ACD351-D356-45E6-B055-8D918889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12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DBEF1-2A57-4393-ADBA-7FD45999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D6B0D-3913-4113-A650-68D6DCDF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2C145-9938-47EA-B8C2-2A3376E4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4A527F-A113-445E-A2AA-C32EA8D76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70841D-BFD9-41CE-A016-3608894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D3FDF1-D9E0-4796-990D-E0A5E1F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9ECE8F-0819-46A9-9B35-EDA876B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9CE455-EC2F-440B-B02A-392EA19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35807" y="4100804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9356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AADB3-4629-4990-9BEC-DF146B8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882E34-A4CF-48BF-B612-1FC44263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FCC9D-A492-419B-A35A-A8ACE98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8E80C1-B127-4C64-AD60-CEE94CB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5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BDDF-0D91-4A59-AF29-155215E4690A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3B6-ABFC-4C00-9088-168D4558F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8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91717F-38DD-4EEA-AFB7-7BD1FE06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F10592-DCAF-4E5B-837C-31C80948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C08BD7-2A00-493A-BCA2-14FEF6E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7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47978-01C8-4378-A561-1B6BA17A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268C2-337B-4A81-AA37-C0752A11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7D8C3-9924-40F5-A382-A24EA679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502612-5A1D-4D4D-86C7-8B3A0702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E46F2C-3ED7-44C9-B04D-3FE1B27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FB1D80-305F-4E6E-99FC-BF3D95C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10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2CE05-210F-4D4E-B74C-434F9B7C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D01294-2AE0-4D49-B58D-0B86194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FC8DDA-8110-4E55-A4F0-19A120E5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375A7-5AD1-411F-91A2-6BA102C3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A55CF4-5A26-4CE9-900A-3370011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477B4-025B-457B-A180-3F3263E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1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F2243-51DC-432B-A42D-13B9BC8C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281135-AF1F-4D98-AF0C-467296D8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E0480-455A-427B-ADDE-DFD7CDDE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FA774-CA80-4815-B9EF-89F23DA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FDC0D-FCC7-4A03-A0EE-D5F33FAD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04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EE9293-3A84-477A-9D09-A9536A5F3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4617F-2508-4595-A385-011CD27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1AFD0-07C8-45D7-AB4F-BDA8DE9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F3B0D0-648C-407C-9700-F4C308A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197ADA-7070-4D26-A720-860CFC3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7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168D026-3A8E-4714-9A39-2120DEC1A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95716" y="1505693"/>
            <a:ext cx="2088573" cy="2088573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350">
                <a:solidFill>
                  <a:schemeClr val="lt1"/>
                </a:solidFill>
              </a:defRPr>
            </a:lvl1pPr>
          </a:lstStyle>
          <a:p>
            <a:pPr marL="0" lvl="0" algn="ctr" defTabSz="3429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247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0" y="0"/>
            <a:ext cx="9144000" cy="5141214"/>
            <a:chOff x="0" y="0"/>
            <a:chExt cx="9144000" cy="514121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286"/>
              <a:ext cx="9144000" cy="5138928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0" y="0"/>
              <a:ext cx="9144000" cy="2849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0326">
            <a:off x="5498336" y="-441049"/>
            <a:ext cx="3847379" cy="2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5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35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55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2020/6/2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08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BDDF-0D91-4A59-AF29-155215E4690A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3B6-ABFC-4C00-9088-168D4558F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5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2020/6/2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75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2020/6/2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603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2020/6/2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6948264" y="401191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943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2020/6/2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3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BDDF-0D91-4A59-AF29-155215E4690A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3B6-ABFC-4C00-9088-168D4558F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0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BDDF-0D91-4A59-AF29-155215E4690A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3B6-ABFC-4C00-9088-168D4558F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41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BDDF-0D91-4A59-AF29-155215E4690A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3B6-ABFC-4C00-9088-168D4558F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2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BDDF-0D91-4A59-AF29-155215E4690A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3B6-ABFC-4C00-9088-168D4558F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43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BDDF-0D91-4A59-AF29-155215E4690A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3B6-ABFC-4C00-9088-168D4558F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0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BDDF-0D91-4A59-AF29-155215E4690A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3B6-ABFC-4C00-9088-168D4558F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3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EBDDF-0D91-4A59-AF29-155215E4690A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73B6-ABFC-4C00-9088-168D4558F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8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1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00DE4C-A71B-4BBC-999B-48C3C9C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9E175D-1D69-44EB-B3D8-FFD0C2FA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DA452-E5E0-48AD-9CA5-82CC812D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79151-4CDB-4A0A-A5A6-1E1E654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267CBD-68D9-47A2-B24B-EF4FD30F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02C84A7-A93A-49C8-AD38-B907AD80F54B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E3C2D8-EB6E-45D7-A678-7F969FC792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63E64FD-1C22-438B-B135-0B4A59D478C0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38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2020/6/2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14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15.wdp"/><Relationship Id="rId3" Type="http://schemas.openxmlformats.org/officeDocument/2006/relationships/image" Target="../media/image38.jpg"/><Relationship Id="rId7" Type="http://schemas.microsoft.com/office/2007/relationships/hdphoto" Target="../media/hdphoto12.wdp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emf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5.emf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emf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15.emf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27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9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microsoft.com/office/2007/relationships/hdphoto" Target="../media/hdphoto8.wdp"/><Relationship Id="rId5" Type="http://schemas.openxmlformats.org/officeDocument/2006/relationships/image" Target="../media/image30.png"/><Relationship Id="rId15" Type="http://schemas.microsoft.com/office/2007/relationships/hdphoto" Target="../media/hdphoto10.wdp"/><Relationship Id="rId10" Type="http://schemas.openxmlformats.org/officeDocument/2006/relationships/image" Target="../media/image33.png"/><Relationship Id="rId4" Type="http://schemas.openxmlformats.org/officeDocument/2006/relationships/image" Target="../media/image1.jpeg"/><Relationship Id="rId9" Type="http://schemas.microsoft.com/office/2007/relationships/hdphoto" Target="../media/hdphoto7.wdp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1.jpeg"/><Relationship Id="rId10" Type="http://schemas.microsoft.com/office/2007/relationships/hdphoto" Target="../media/hdphoto9.wdp"/><Relationship Id="rId4" Type="http://schemas.openxmlformats.org/officeDocument/2006/relationships/audio" Target="../media/audio1.wav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53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4568"/>
            <a:ext cx="9144000" cy="4752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48"/>
            <a:ext cx="2277661" cy="13010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544" y="414550"/>
            <a:ext cx="1981148" cy="126190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09005" y="3972314"/>
            <a:ext cx="8725989" cy="909735"/>
            <a:chOff x="0" y="2850249"/>
            <a:chExt cx="8190138" cy="175857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50249"/>
              <a:ext cx="4095069" cy="175857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95069" y="2850249"/>
              <a:ext cx="4095069" cy="175857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838597" y="69966"/>
            <a:ext cx="54668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CHIM ÉN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28" y="605874"/>
            <a:ext cx="706943" cy="706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0502" y="1592456"/>
            <a:ext cx="432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</a:p>
          <a:p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27461" y="2193601"/>
            <a:ext cx="7289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598" y="2888512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NHỠ 4-5 TUỔI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9003" y="3539696"/>
            <a:ext cx="5427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6" t="-1086" r="8633" b="-1"/>
          <a:stretch/>
        </p:blipFill>
        <p:spPr>
          <a:xfrm>
            <a:off x="7305403" y="2904496"/>
            <a:ext cx="1760220" cy="2327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985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000" l="51328" r="99844">
                        <a14:foregroundMark x1="57578" y1="67083" x2="57578" y2="67083"/>
                        <a14:foregroundMark x1="59297" y1="62917" x2="59297" y2="62917"/>
                        <a14:foregroundMark x1="59922" y1="64444" x2="59922" y2="64444"/>
                        <a14:foregroundMark x1="59375" y1="68194" x2="59375" y2="68194"/>
                        <a14:foregroundMark x1="52188" y1="72917" x2="52188" y2="72917"/>
                        <a14:foregroundMark x1="56563" y1="53333" x2="56563" y2="53333"/>
                        <a14:foregroundMark x1="56094" y1="54028" x2="56094" y2="54028"/>
                        <a14:foregroundMark x1="53828" y1="54028" x2="53828" y2="54028"/>
                        <a14:foregroundMark x1="53125" y1="54028" x2="53125" y2="54028"/>
                        <a14:foregroundMark x1="55391" y1="53889" x2="55391" y2="53889"/>
                        <a14:backgroundMark x1="90156" y1="34167" x2="90156" y2="34167"/>
                        <a14:backgroundMark x1="83125" y1="34167" x2="83125" y2="34167"/>
                        <a14:backgroundMark x1="91094" y1="24444" x2="91094" y2="24444"/>
                        <a14:backgroundMark x1="85859" y1="17222" x2="85859" y2="17222"/>
                        <a14:backgroundMark x1="93594" y1="18750" x2="93594" y2="18750"/>
                        <a14:backgroundMark x1="97969" y1="26944" x2="97969" y2="26944"/>
                        <a14:backgroundMark x1="59453" y1="59861" x2="59453" y2="59861"/>
                        <a14:backgroundMark x1="52857" y1="59873" x2="52857" y2="59873"/>
                        <a14:backgroundMark x1="55000" y1="60510" x2="55000" y2="60510"/>
                        <a14:backgroundMark x1="56071" y1="57962" x2="56071" y2="57962"/>
                        <a14:backgroundMark x1="55000" y1="52229" x2="55000" y2="52229"/>
                        <a14:backgroundMark x1="53571" y1="55414" x2="53571" y2="55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29" t="1270"/>
          <a:stretch/>
        </p:blipFill>
        <p:spPr>
          <a:xfrm>
            <a:off x="1110344" y="3285883"/>
            <a:ext cx="1087816" cy="1218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000" l="51328" r="99844">
                        <a14:foregroundMark x1="57578" y1="67083" x2="57578" y2="67083"/>
                        <a14:foregroundMark x1="59297" y1="62917" x2="59297" y2="62917"/>
                        <a14:foregroundMark x1="59922" y1="64444" x2="59922" y2="64444"/>
                        <a14:foregroundMark x1="59375" y1="68194" x2="59375" y2="68194"/>
                        <a14:foregroundMark x1="52188" y1="72917" x2="52188" y2="72917"/>
                        <a14:foregroundMark x1="56563" y1="53333" x2="56563" y2="53333"/>
                        <a14:foregroundMark x1="56094" y1="54028" x2="56094" y2="54028"/>
                        <a14:foregroundMark x1="53828" y1="54028" x2="53828" y2="54028"/>
                        <a14:foregroundMark x1="53125" y1="54028" x2="53125" y2="54028"/>
                        <a14:foregroundMark x1="55391" y1="53889" x2="55391" y2="53889"/>
                        <a14:backgroundMark x1="90156" y1="34167" x2="90156" y2="34167"/>
                        <a14:backgroundMark x1="83125" y1="34167" x2="83125" y2="34167"/>
                        <a14:backgroundMark x1="91094" y1="24444" x2="91094" y2="24444"/>
                        <a14:backgroundMark x1="85859" y1="17222" x2="85859" y2="17222"/>
                        <a14:backgroundMark x1="93594" y1="18750" x2="93594" y2="18750"/>
                        <a14:backgroundMark x1="97969" y1="26944" x2="97969" y2="26944"/>
                        <a14:backgroundMark x1="59453" y1="59861" x2="59453" y2="59861"/>
                        <a14:backgroundMark x1="52857" y1="59873" x2="52857" y2="59873"/>
                        <a14:backgroundMark x1="55000" y1="60510" x2="55000" y2="60510"/>
                        <a14:backgroundMark x1="56071" y1="57962" x2="56071" y2="57962"/>
                        <a14:backgroundMark x1="55000" y1="52229" x2="55000" y2="52229"/>
                        <a14:backgroundMark x1="53571" y1="55414" x2="53571" y2="55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29" t="1270"/>
          <a:stretch/>
        </p:blipFill>
        <p:spPr>
          <a:xfrm flipH="1">
            <a:off x="2507764" y="2606069"/>
            <a:ext cx="824947" cy="924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000" l="51328" r="99844">
                        <a14:foregroundMark x1="57578" y1="67083" x2="57578" y2="67083"/>
                        <a14:foregroundMark x1="59297" y1="62917" x2="59297" y2="62917"/>
                        <a14:foregroundMark x1="59922" y1="64444" x2="59922" y2="64444"/>
                        <a14:foregroundMark x1="59375" y1="68194" x2="59375" y2="68194"/>
                        <a14:foregroundMark x1="52188" y1="72917" x2="52188" y2="72917"/>
                        <a14:foregroundMark x1="56563" y1="53333" x2="56563" y2="53333"/>
                        <a14:foregroundMark x1="56094" y1="54028" x2="56094" y2="54028"/>
                        <a14:foregroundMark x1="53828" y1="54028" x2="53828" y2="54028"/>
                        <a14:foregroundMark x1="53125" y1="54028" x2="53125" y2="54028"/>
                        <a14:foregroundMark x1="55391" y1="53889" x2="55391" y2="53889"/>
                        <a14:backgroundMark x1="90156" y1="34167" x2="90156" y2="34167"/>
                        <a14:backgroundMark x1="83125" y1="34167" x2="83125" y2="34167"/>
                        <a14:backgroundMark x1="91094" y1="24444" x2="91094" y2="24444"/>
                        <a14:backgroundMark x1="85859" y1="17222" x2="85859" y2="17222"/>
                        <a14:backgroundMark x1="93594" y1="18750" x2="93594" y2="18750"/>
                        <a14:backgroundMark x1="97969" y1="26944" x2="97969" y2="26944"/>
                        <a14:backgroundMark x1="59453" y1="59861" x2="59453" y2="59861"/>
                        <a14:backgroundMark x1="52857" y1="59873" x2="52857" y2="59873"/>
                        <a14:backgroundMark x1="55000" y1="60510" x2="55000" y2="60510"/>
                        <a14:backgroundMark x1="56071" y1="57962" x2="56071" y2="57962"/>
                        <a14:backgroundMark x1="55000" y1="52229" x2="55000" y2="52229"/>
                        <a14:backgroundMark x1="53571" y1="55414" x2="53571" y2="55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29" t="1270"/>
          <a:stretch/>
        </p:blipFill>
        <p:spPr>
          <a:xfrm flipH="1">
            <a:off x="3642315" y="3058900"/>
            <a:ext cx="941091" cy="105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000" l="51328" r="99844">
                        <a14:foregroundMark x1="57578" y1="67083" x2="57578" y2="67083"/>
                        <a14:foregroundMark x1="59297" y1="62917" x2="59297" y2="62917"/>
                        <a14:foregroundMark x1="59922" y1="64444" x2="59922" y2="64444"/>
                        <a14:foregroundMark x1="59375" y1="68194" x2="59375" y2="68194"/>
                        <a14:foregroundMark x1="52188" y1="72917" x2="52188" y2="72917"/>
                        <a14:foregroundMark x1="56563" y1="53333" x2="56563" y2="53333"/>
                        <a14:foregroundMark x1="56094" y1="54028" x2="56094" y2="54028"/>
                        <a14:foregroundMark x1="53828" y1="54028" x2="53828" y2="54028"/>
                        <a14:foregroundMark x1="53125" y1="54028" x2="53125" y2="54028"/>
                        <a14:foregroundMark x1="55391" y1="53889" x2="55391" y2="53889"/>
                        <a14:backgroundMark x1="90156" y1="34167" x2="90156" y2="34167"/>
                        <a14:backgroundMark x1="83125" y1="34167" x2="83125" y2="34167"/>
                        <a14:backgroundMark x1="91094" y1="24444" x2="91094" y2="24444"/>
                        <a14:backgroundMark x1="85859" y1="17222" x2="85859" y2="17222"/>
                        <a14:backgroundMark x1="93594" y1="18750" x2="93594" y2="18750"/>
                        <a14:backgroundMark x1="97969" y1="26944" x2="97969" y2="26944"/>
                        <a14:backgroundMark x1="59453" y1="59861" x2="59453" y2="59861"/>
                        <a14:backgroundMark x1="52857" y1="59873" x2="52857" y2="59873"/>
                        <a14:backgroundMark x1="55000" y1="60510" x2="55000" y2="60510"/>
                        <a14:backgroundMark x1="56071" y1="57962" x2="56071" y2="57962"/>
                        <a14:backgroundMark x1="55000" y1="52229" x2="55000" y2="52229"/>
                        <a14:backgroundMark x1="53571" y1="55414" x2="53571" y2="55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29" t="1270"/>
          <a:stretch/>
        </p:blipFill>
        <p:spPr>
          <a:xfrm>
            <a:off x="5118699" y="3068170"/>
            <a:ext cx="824947" cy="924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000" l="51328" r="99844">
                        <a14:foregroundMark x1="57578" y1="67083" x2="57578" y2="67083"/>
                        <a14:foregroundMark x1="59297" y1="62917" x2="59297" y2="62917"/>
                        <a14:foregroundMark x1="59922" y1="64444" x2="59922" y2="64444"/>
                        <a14:foregroundMark x1="59375" y1="68194" x2="59375" y2="68194"/>
                        <a14:foregroundMark x1="52188" y1="72917" x2="52188" y2="72917"/>
                        <a14:foregroundMark x1="56563" y1="53333" x2="56563" y2="53333"/>
                        <a14:foregroundMark x1="56094" y1="54028" x2="56094" y2="54028"/>
                        <a14:foregroundMark x1="53828" y1="54028" x2="53828" y2="54028"/>
                        <a14:foregroundMark x1="53125" y1="54028" x2="53125" y2="54028"/>
                        <a14:foregroundMark x1="55391" y1="53889" x2="55391" y2="53889"/>
                        <a14:backgroundMark x1="90156" y1="34167" x2="90156" y2="34167"/>
                        <a14:backgroundMark x1="83125" y1="34167" x2="83125" y2="34167"/>
                        <a14:backgroundMark x1="91094" y1="24444" x2="91094" y2="24444"/>
                        <a14:backgroundMark x1="85859" y1="17222" x2="85859" y2="17222"/>
                        <a14:backgroundMark x1="93594" y1="18750" x2="93594" y2="18750"/>
                        <a14:backgroundMark x1="97969" y1="26944" x2="97969" y2="26944"/>
                        <a14:backgroundMark x1="59453" y1="59861" x2="59453" y2="59861"/>
                        <a14:backgroundMark x1="52857" y1="59873" x2="52857" y2="59873"/>
                        <a14:backgroundMark x1="55000" y1="60510" x2="55000" y2="60510"/>
                        <a14:backgroundMark x1="56071" y1="57962" x2="56071" y2="57962"/>
                        <a14:backgroundMark x1="55000" y1="52229" x2="55000" y2="52229"/>
                        <a14:backgroundMark x1="53571" y1="55414" x2="53571" y2="55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29" t="1270"/>
          <a:stretch/>
        </p:blipFill>
        <p:spPr>
          <a:xfrm flipH="1">
            <a:off x="6322271" y="3345216"/>
            <a:ext cx="1155308" cy="12943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752" y="3575051"/>
            <a:ext cx="59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2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058" y="2690642"/>
            <a:ext cx="39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2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3700" y="3216728"/>
            <a:ext cx="39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2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9144" y="3178114"/>
            <a:ext cx="39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2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6566" y="3621218"/>
            <a:ext cx="39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  <a:endParaRPr lang="en-US" sz="2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3300" y="141815"/>
            <a:ext cx="630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TINH MẮT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02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844" r="95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5" y="289017"/>
            <a:ext cx="742949" cy="742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844" r="95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6" y="660491"/>
            <a:ext cx="1412421" cy="1412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844" r="95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88" y="582114"/>
            <a:ext cx="899704" cy="899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844" r="95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44" y="1881051"/>
            <a:ext cx="1887585" cy="1887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4844" r="95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496" y="2313759"/>
            <a:ext cx="867047" cy="867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9636" y="1974851"/>
            <a:ext cx="59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2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8746" y="582114"/>
            <a:ext cx="59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2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3099" y="27407"/>
            <a:ext cx="59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  <a:endParaRPr lang="en-US" sz="2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2927" y="398881"/>
            <a:ext cx="59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2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2762" y="2069093"/>
            <a:ext cx="59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2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3300" y="141815"/>
            <a:ext cx="630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TINH MẮT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8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38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1366"/>
            <a:ext cx="9144000" cy="7984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01411" cy="16573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544" y="414550"/>
            <a:ext cx="1981148" cy="12619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01634" y="730269"/>
            <a:ext cx="6681127" cy="382838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Xin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con!!!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40170" y="1964852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—THANKS—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2645437"/>
            <a:ext cx="9144000" cy="1963388"/>
            <a:chOff x="0" y="2850249"/>
            <a:chExt cx="8190138" cy="175857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50249"/>
              <a:ext cx="4095069" cy="175857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95069" y="2850249"/>
              <a:ext cx="4095069" cy="175857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0049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5" y="199934"/>
            <a:ext cx="2562787" cy="15243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018" y="1886134"/>
            <a:ext cx="771694" cy="400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468" y="306921"/>
            <a:ext cx="1591024" cy="8574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9911" y="3546731"/>
            <a:ext cx="2629476" cy="17435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428" y="2951920"/>
            <a:ext cx="2591368" cy="1962633"/>
          </a:xfrm>
          <a:prstGeom prst="rect">
            <a:avLst/>
          </a:prstGeom>
        </p:spPr>
      </p:pic>
      <p:grpSp>
        <p:nvGrpSpPr>
          <p:cNvPr id="25" name="Group 7"/>
          <p:cNvGrpSpPr/>
          <p:nvPr/>
        </p:nvGrpSpPr>
        <p:grpSpPr>
          <a:xfrm>
            <a:off x="3683726" y="3546731"/>
            <a:ext cx="1939833" cy="1367822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等线" panose="020F0502020204030204"/>
              </a:endParaR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等线" panose="020F0502020204030204"/>
              </a:endParaR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等线" panose="020F0502020204030204"/>
              </a:endParaR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等线" panose="020F0502020204030204"/>
              </a:endParaR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等线" panose="020F0502020204030204"/>
              </a:endParaR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等线" panose="020F0502020204030204"/>
              </a:endParaR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等线" panose="020F0502020204030204"/>
              </a:endParaR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等线" panose="020F0502020204030204"/>
              </a:endParaR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等线" panose="020F0502020204030204"/>
              </a:endParaRP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D4DCC3D6-9B1D-4A7D-B194-D5BE4FD429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139" y="1970800"/>
            <a:ext cx="1248264" cy="107908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5A16E8B-7357-490A-9994-D99BF6724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8382" y="2863430"/>
            <a:ext cx="333785" cy="35207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544F1CF9-FE8B-48F8-A3F5-36A45E6CF9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4906" y="647498"/>
            <a:ext cx="1316850" cy="123454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1428980C-A3C7-4E6E-A7A1-4AB0396121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3155" y="2500817"/>
            <a:ext cx="402371" cy="402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5161" y="1831481"/>
            <a:ext cx="6322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7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5" y="199934"/>
            <a:ext cx="2562787" cy="1524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468" y="306921"/>
            <a:ext cx="1591024" cy="85746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544F1CF9-FE8B-48F8-A3F5-36A45E6CF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906" y="647498"/>
            <a:ext cx="1316850" cy="1234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3781" y="552807"/>
            <a:ext cx="4743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椭圆形标注 2"/>
          <p:cNvSpPr/>
          <p:nvPr/>
        </p:nvSpPr>
        <p:spPr>
          <a:xfrm rot="18708793" flipH="1">
            <a:off x="3418151" y="2742661"/>
            <a:ext cx="2097379" cy="2596763"/>
          </a:xfrm>
          <a:custGeom>
            <a:avLst/>
            <a:gdLst>
              <a:gd name="connsiteX0" fmla="*/ 546067 w 1872208"/>
              <a:gd name="connsiteY0" fmla="*/ 2025225 h 1800200"/>
              <a:gd name="connsiteX1" fmla="*/ 476074 w 1872208"/>
              <a:gd name="connsiteY1" fmla="*/ 1684012 h 1800200"/>
              <a:gd name="connsiteX2" fmla="*/ 91907 w 1872208"/>
              <a:gd name="connsiteY2" fmla="*/ 511157 h 1800200"/>
              <a:gd name="connsiteX3" fmla="*/ 1231339 w 1872208"/>
              <a:gd name="connsiteY3" fmla="*/ 45938 h 1800200"/>
              <a:gd name="connsiteX4" fmla="*/ 1844743 w 1872208"/>
              <a:gd name="connsiteY4" fmla="*/ 1116534 h 1800200"/>
              <a:gd name="connsiteX5" fmla="*/ 814976 w 1872208"/>
              <a:gd name="connsiteY5" fmla="*/ 1792633 h 1800200"/>
              <a:gd name="connsiteX6" fmla="*/ 546067 w 1872208"/>
              <a:gd name="connsiteY6" fmla="*/ 2025225 h 1800200"/>
              <a:gd name="connsiteX0" fmla="*/ 546222 w 1872531"/>
              <a:gd name="connsiteY0" fmla="*/ 2025373 h 2025373"/>
              <a:gd name="connsiteX1" fmla="*/ 476229 w 1872531"/>
              <a:gd name="connsiteY1" fmla="*/ 1684160 h 2025373"/>
              <a:gd name="connsiteX2" fmla="*/ 92062 w 1872531"/>
              <a:gd name="connsiteY2" fmla="*/ 511305 h 2025373"/>
              <a:gd name="connsiteX3" fmla="*/ 1231494 w 1872531"/>
              <a:gd name="connsiteY3" fmla="*/ 46086 h 2025373"/>
              <a:gd name="connsiteX4" fmla="*/ 1844898 w 1872531"/>
              <a:gd name="connsiteY4" fmla="*/ 1116682 h 2025373"/>
              <a:gd name="connsiteX5" fmla="*/ 815131 w 1872531"/>
              <a:gd name="connsiteY5" fmla="*/ 1792781 h 2025373"/>
              <a:gd name="connsiteX6" fmla="*/ 546222 w 1872531"/>
              <a:gd name="connsiteY6" fmla="*/ 2025373 h 2025373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771345 w 1828745"/>
              <a:gd name="connsiteY5" fmla="*/ 1792781 h 2159485"/>
              <a:gd name="connsiteX6" fmla="*/ 282980 w 1828745"/>
              <a:gd name="connsiteY6" fmla="*/ 2159485 h 215948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771345 w 1828745"/>
              <a:gd name="connsiteY5" fmla="*/ 1792781 h 2159485"/>
              <a:gd name="connsiteX6" fmla="*/ 282980 w 1828745"/>
              <a:gd name="connsiteY6" fmla="*/ 2159485 h 215948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820113 w 1828745"/>
              <a:gd name="connsiteY5" fmla="*/ 1865933 h 2159485"/>
              <a:gd name="connsiteX6" fmla="*/ 282980 w 1828745"/>
              <a:gd name="connsiteY6" fmla="*/ 2159485 h 2159485"/>
              <a:gd name="connsiteX0" fmla="*/ 1589 w 1839962"/>
              <a:gd name="connsiteY0" fmla="*/ 2257021 h 2257021"/>
              <a:gd name="connsiteX1" fmla="*/ 443660 w 1839962"/>
              <a:gd name="connsiteY1" fmla="*/ 1684160 h 2257021"/>
              <a:gd name="connsiteX2" fmla="*/ 59493 w 1839962"/>
              <a:gd name="connsiteY2" fmla="*/ 511305 h 2257021"/>
              <a:gd name="connsiteX3" fmla="*/ 1198925 w 1839962"/>
              <a:gd name="connsiteY3" fmla="*/ 46086 h 2257021"/>
              <a:gd name="connsiteX4" fmla="*/ 1812329 w 1839962"/>
              <a:gd name="connsiteY4" fmla="*/ 1116682 h 2257021"/>
              <a:gd name="connsiteX5" fmla="*/ 831330 w 1839962"/>
              <a:gd name="connsiteY5" fmla="*/ 1865933 h 2257021"/>
              <a:gd name="connsiteX6" fmla="*/ 1589 w 1839962"/>
              <a:gd name="connsiteY6" fmla="*/ 2257021 h 2257021"/>
              <a:gd name="connsiteX0" fmla="*/ 1673 w 1840046"/>
              <a:gd name="connsiteY0" fmla="*/ 2244950 h 2244950"/>
              <a:gd name="connsiteX1" fmla="*/ 419360 w 1840046"/>
              <a:gd name="connsiteY1" fmla="*/ 1659897 h 2244950"/>
              <a:gd name="connsiteX2" fmla="*/ 59577 w 1840046"/>
              <a:gd name="connsiteY2" fmla="*/ 499234 h 2244950"/>
              <a:gd name="connsiteX3" fmla="*/ 1199009 w 1840046"/>
              <a:gd name="connsiteY3" fmla="*/ 34015 h 2244950"/>
              <a:gd name="connsiteX4" fmla="*/ 1812413 w 1840046"/>
              <a:gd name="connsiteY4" fmla="*/ 1104611 h 2244950"/>
              <a:gd name="connsiteX5" fmla="*/ 831414 w 1840046"/>
              <a:gd name="connsiteY5" fmla="*/ 1853862 h 2244950"/>
              <a:gd name="connsiteX6" fmla="*/ 1673 w 1840046"/>
              <a:gd name="connsiteY6" fmla="*/ 2244950 h 2244950"/>
              <a:gd name="connsiteX0" fmla="*/ 1012 w 1839385"/>
              <a:gd name="connsiteY0" fmla="*/ 2244950 h 2244950"/>
              <a:gd name="connsiteX1" fmla="*/ 418699 w 1839385"/>
              <a:gd name="connsiteY1" fmla="*/ 1659897 h 2244950"/>
              <a:gd name="connsiteX2" fmla="*/ 58916 w 1839385"/>
              <a:gd name="connsiteY2" fmla="*/ 499234 h 2244950"/>
              <a:gd name="connsiteX3" fmla="*/ 1198348 w 1839385"/>
              <a:gd name="connsiteY3" fmla="*/ 34015 h 2244950"/>
              <a:gd name="connsiteX4" fmla="*/ 1811752 w 1839385"/>
              <a:gd name="connsiteY4" fmla="*/ 1104611 h 2244950"/>
              <a:gd name="connsiteX5" fmla="*/ 830753 w 1839385"/>
              <a:gd name="connsiteY5" fmla="*/ 1853862 h 2244950"/>
              <a:gd name="connsiteX6" fmla="*/ 1012 w 1839385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831095 w 1839727"/>
              <a:gd name="connsiteY5" fmla="*/ 1853862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53015 w 1839727"/>
              <a:gd name="connsiteY5" fmla="*/ 1890438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89591 w 1839727"/>
              <a:gd name="connsiteY5" fmla="*/ 1914822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89591 w 1839727"/>
              <a:gd name="connsiteY5" fmla="*/ 1914822 h 2244950"/>
              <a:gd name="connsiteX6" fmla="*/ 1354 w 1839727"/>
              <a:gd name="connsiteY6" fmla="*/ 2244950 h 2244950"/>
              <a:gd name="connsiteX0" fmla="*/ 1877 w 1840250"/>
              <a:gd name="connsiteY0" fmla="*/ 2244813 h 2244813"/>
              <a:gd name="connsiteX1" fmla="*/ 261068 w 1840250"/>
              <a:gd name="connsiteY1" fmla="*/ 1647568 h 2244813"/>
              <a:gd name="connsiteX2" fmla="*/ 59781 w 1840250"/>
              <a:gd name="connsiteY2" fmla="*/ 499097 h 2244813"/>
              <a:gd name="connsiteX3" fmla="*/ 1199213 w 1840250"/>
              <a:gd name="connsiteY3" fmla="*/ 33878 h 2244813"/>
              <a:gd name="connsiteX4" fmla="*/ 1812617 w 1840250"/>
              <a:gd name="connsiteY4" fmla="*/ 1104474 h 2244813"/>
              <a:gd name="connsiteX5" fmla="*/ 990114 w 1840250"/>
              <a:gd name="connsiteY5" fmla="*/ 1914685 h 2244813"/>
              <a:gd name="connsiteX6" fmla="*/ 1877 w 1840250"/>
              <a:gd name="connsiteY6" fmla="*/ 2244813 h 2244813"/>
              <a:gd name="connsiteX0" fmla="*/ 1594 w 1839967"/>
              <a:gd name="connsiteY0" fmla="*/ 2244408 h 2244408"/>
              <a:gd name="connsiteX1" fmla="*/ 333937 w 1839967"/>
              <a:gd name="connsiteY1" fmla="*/ 1610587 h 2244408"/>
              <a:gd name="connsiteX2" fmla="*/ 59498 w 1839967"/>
              <a:gd name="connsiteY2" fmla="*/ 498692 h 2244408"/>
              <a:gd name="connsiteX3" fmla="*/ 1198930 w 1839967"/>
              <a:gd name="connsiteY3" fmla="*/ 33473 h 2244408"/>
              <a:gd name="connsiteX4" fmla="*/ 1812334 w 1839967"/>
              <a:gd name="connsiteY4" fmla="*/ 1104069 h 2244408"/>
              <a:gd name="connsiteX5" fmla="*/ 989831 w 1839967"/>
              <a:gd name="connsiteY5" fmla="*/ 1914280 h 2244408"/>
              <a:gd name="connsiteX6" fmla="*/ 1594 w 1839967"/>
              <a:gd name="connsiteY6" fmla="*/ 2244408 h 2244408"/>
              <a:gd name="connsiteX0" fmla="*/ 1594 w 1839967"/>
              <a:gd name="connsiteY0" fmla="*/ 2248877 h 2248877"/>
              <a:gd name="connsiteX1" fmla="*/ 333937 w 1839967"/>
              <a:gd name="connsiteY1" fmla="*/ 1615056 h 2248877"/>
              <a:gd name="connsiteX2" fmla="*/ 59498 w 1839967"/>
              <a:gd name="connsiteY2" fmla="*/ 503161 h 2248877"/>
              <a:gd name="connsiteX3" fmla="*/ 1198930 w 1839967"/>
              <a:gd name="connsiteY3" fmla="*/ 37942 h 2248877"/>
              <a:gd name="connsiteX4" fmla="*/ 1812334 w 1839967"/>
              <a:gd name="connsiteY4" fmla="*/ 1108538 h 2248877"/>
              <a:gd name="connsiteX5" fmla="*/ 989831 w 1839967"/>
              <a:gd name="connsiteY5" fmla="*/ 1918749 h 2248877"/>
              <a:gd name="connsiteX6" fmla="*/ 1594 w 1839967"/>
              <a:gd name="connsiteY6" fmla="*/ 2248877 h 2248877"/>
              <a:gd name="connsiteX0" fmla="*/ 15912 w 1854285"/>
              <a:gd name="connsiteY0" fmla="*/ 2249953 h 2249953"/>
              <a:gd name="connsiteX1" fmla="*/ 348255 w 1854285"/>
              <a:gd name="connsiteY1" fmla="*/ 1616132 h 2249953"/>
              <a:gd name="connsiteX2" fmla="*/ 73816 w 1854285"/>
              <a:gd name="connsiteY2" fmla="*/ 504237 h 2249953"/>
              <a:gd name="connsiteX3" fmla="*/ 1213248 w 1854285"/>
              <a:gd name="connsiteY3" fmla="*/ 39018 h 2249953"/>
              <a:gd name="connsiteX4" fmla="*/ 1826652 w 1854285"/>
              <a:gd name="connsiteY4" fmla="*/ 1109614 h 2249953"/>
              <a:gd name="connsiteX5" fmla="*/ 1004149 w 1854285"/>
              <a:gd name="connsiteY5" fmla="*/ 1919825 h 2249953"/>
              <a:gd name="connsiteX6" fmla="*/ 15912 w 1854285"/>
              <a:gd name="connsiteY6" fmla="*/ 2249953 h 2249953"/>
              <a:gd name="connsiteX0" fmla="*/ 54236 w 1892609"/>
              <a:gd name="connsiteY0" fmla="*/ 2249953 h 2258715"/>
              <a:gd name="connsiteX1" fmla="*/ 386579 w 1892609"/>
              <a:gd name="connsiteY1" fmla="*/ 1616132 h 2258715"/>
              <a:gd name="connsiteX2" fmla="*/ 112140 w 1892609"/>
              <a:gd name="connsiteY2" fmla="*/ 504237 h 2258715"/>
              <a:gd name="connsiteX3" fmla="*/ 1251572 w 1892609"/>
              <a:gd name="connsiteY3" fmla="*/ 39018 h 2258715"/>
              <a:gd name="connsiteX4" fmla="*/ 1864976 w 1892609"/>
              <a:gd name="connsiteY4" fmla="*/ 1109614 h 2258715"/>
              <a:gd name="connsiteX5" fmla="*/ 54236 w 1892609"/>
              <a:gd name="connsiteY5" fmla="*/ 2249953 h 2258715"/>
              <a:gd name="connsiteX0" fmla="*/ 54236 w 1892609"/>
              <a:gd name="connsiteY0" fmla="*/ 2249953 h 2258715"/>
              <a:gd name="connsiteX1" fmla="*/ 386579 w 1892609"/>
              <a:gd name="connsiteY1" fmla="*/ 1616132 h 2258715"/>
              <a:gd name="connsiteX2" fmla="*/ 112140 w 1892609"/>
              <a:gd name="connsiteY2" fmla="*/ 504237 h 2258715"/>
              <a:gd name="connsiteX3" fmla="*/ 1251572 w 1892609"/>
              <a:gd name="connsiteY3" fmla="*/ 39018 h 2258715"/>
              <a:gd name="connsiteX4" fmla="*/ 1864976 w 1892609"/>
              <a:gd name="connsiteY4" fmla="*/ 1109614 h 2258715"/>
              <a:gd name="connsiteX5" fmla="*/ 54236 w 1892609"/>
              <a:gd name="connsiteY5" fmla="*/ 2249953 h 2258715"/>
              <a:gd name="connsiteX0" fmla="*/ 52699 w 1891072"/>
              <a:gd name="connsiteY0" fmla="*/ 2247434 h 2262382"/>
              <a:gd name="connsiteX1" fmla="*/ 409426 w 1891072"/>
              <a:gd name="connsiteY1" fmla="*/ 1869645 h 2262382"/>
              <a:gd name="connsiteX2" fmla="*/ 110603 w 1891072"/>
              <a:gd name="connsiteY2" fmla="*/ 501718 h 2262382"/>
              <a:gd name="connsiteX3" fmla="*/ 1250035 w 1891072"/>
              <a:gd name="connsiteY3" fmla="*/ 36499 h 2262382"/>
              <a:gd name="connsiteX4" fmla="*/ 1863439 w 1891072"/>
              <a:gd name="connsiteY4" fmla="*/ 1107095 h 2262382"/>
              <a:gd name="connsiteX5" fmla="*/ 52699 w 1891072"/>
              <a:gd name="connsiteY5" fmla="*/ 2247434 h 2262382"/>
              <a:gd name="connsiteX0" fmla="*/ 57273 w 1895646"/>
              <a:gd name="connsiteY0" fmla="*/ 2247434 h 2262382"/>
              <a:gd name="connsiteX1" fmla="*/ 414000 w 1895646"/>
              <a:gd name="connsiteY1" fmla="*/ 1869645 h 2262382"/>
              <a:gd name="connsiteX2" fmla="*/ 115177 w 1895646"/>
              <a:gd name="connsiteY2" fmla="*/ 501718 h 2262382"/>
              <a:gd name="connsiteX3" fmla="*/ 1254609 w 1895646"/>
              <a:gd name="connsiteY3" fmla="*/ 36499 h 2262382"/>
              <a:gd name="connsiteX4" fmla="*/ 1868013 w 1895646"/>
              <a:gd name="connsiteY4" fmla="*/ 1107095 h 2262382"/>
              <a:gd name="connsiteX5" fmla="*/ 57273 w 1895646"/>
              <a:gd name="connsiteY5" fmla="*/ 2247434 h 2262382"/>
              <a:gd name="connsiteX0" fmla="*/ 62638 w 1901011"/>
              <a:gd name="connsiteY0" fmla="*/ 2247434 h 2264531"/>
              <a:gd name="connsiteX1" fmla="*/ 419365 w 1901011"/>
              <a:gd name="connsiteY1" fmla="*/ 1869645 h 2264531"/>
              <a:gd name="connsiteX2" fmla="*/ 120542 w 1901011"/>
              <a:gd name="connsiteY2" fmla="*/ 501718 h 2264531"/>
              <a:gd name="connsiteX3" fmla="*/ 1259974 w 1901011"/>
              <a:gd name="connsiteY3" fmla="*/ 36499 h 2264531"/>
              <a:gd name="connsiteX4" fmla="*/ 1873378 w 1901011"/>
              <a:gd name="connsiteY4" fmla="*/ 1107095 h 2264531"/>
              <a:gd name="connsiteX5" fmla="*/ 62638 w 1901011"/>
              <a:gd name="connsiteY5" fmla="*/ 2247434 h 2264531"/>
              <a:gd name="connsiteX0" fmla="*/ 62638 w 1901011"/>
              <a:gd name="connsiteY0" fmla="*/ 2248136 h 2265233"/>
              <a:gd name="connsiteX1" fmla="*/ 419365 w 1901011"/>
              <a:gd name="connsiteY1" fmla="*/ 1870347 h 2265233"/>
              <a:gd name="connsiteX2" fmla="*/ 120542 w 1901011"/>
              <a:gd name="connsiteY2" fmla="*/ 502420 h 2265233"/>
              <a:gd name="connsiteX3" fmla="*/ 1259974 w 1901011"/>
              <a:gd name="connsiteY3" fmla="*/ 37201 h 2265233"/>
              <a:gd name="connsiteX4" fmla="*/ 1873378 w 1901011"/>
              <a:gd name="connsiteY4" fmla="*/ 1107797 h 2265233"/>
              <a:gd name="connsiteX5" fmla="*/ 62638 w 1901011"/>
              <a:gd name="connsiteY5" fmla="*/ 2248136 h 2265233"/>
              <a:gd name="connsiteX0" fmla="*/ 81540 w 1919913"/>
              <a:gd name="connsiteY0" fmla="*/ 2250068 h 2289000"/>
              <a:gd name="connsiteX1" fmla="*/ 267579 w 1919913"/>
              <a:gd name="connsiteY1" fmla="*/ 2067351 h 2289000"/>
              <a:gd name="connsiteX2" fmla="*/ 139444 w 1919913"/>
              <a:gd name="connsiteY2" fmla="*/ 504352 h 2289000"/>
              <a:gd name="connsiteX3" fmla="*/ 1278876 w 1919913"/>
              <a:gd name="connsiteY3" fmla="*/ 39133 h 2289000"/>
              <a:gd name="connsiteX4" fmla="*/ 1892280 w 1919913"/>
              <a:gd name="connsiteY4" fmla="*/ 1109729 h 2289000"/>
              <a:gd name="connsiteX5" fmla="*/ 81540 w 1919913"/>
              <a:gd name="connsiteY5" fmla="*/ 2250068 h 2289000"/>
              <a:gd name="connsiteX0" fmla="*/ 78183 w 1916556"/>
              <a:gd name="connsiteY0" fmla="*/ 2248386 h 2270343"/>
              <a:gd name="connsiteX1" fmla="*/ 288606 w 1916556"/>
              <a:gd name="connsiteY1" fmla="*/ 1943749 h 2270343"/>
              <a:gd name="connsiteX2" fmla="*/ 136087 w 1916556"/>
              <a:gd name="connsiteY2" fmla="*/ 502670 h 2270343"/>
              <a:gd name="connsiteX3" fmla="*/ 1275519 w 1916556"/>
              <a:gd name="connsiteY3" fmla="*/ 37451 h 2270343"/>
              <a:gd name="connsiteX4" fmla="*/ 1888923 w 1916556"/>
              <a:gd name="connsiteY4" fmla="*/ 1108047 h 2270343"/>
              <a:gd name="connsiteX5" fmla="*/ 78183 w 1916556"/>
              <a:gd name="connsiteY5" fmla="*/ 2248386 h 2270343"/>
              <a:gd name="connsiteX0" fmla="*/ 78183 w 1916556"/>
              <a:gd name="connsiteY0" fmla="*/ 2260654 h 2282611"/>
              <a:gd name="connsiteX1" fmla="*/ 288606 w 1916556"/>
              <a:gd name="connsiteY1" fmla="*/ 1956017 h 2282611"/>
              <a:gd name="connsiteX2" fmla="*/ 136087 w 1916556"/>
              <a:gd name="connsiteY2" fmla="*/ 514938 h 2282611"/>
              <a:gd name="connsiteX3" fmla="*/ 1275519 w 1916556"/>
              <a:gd name="connsiteY3" fmla="*/ 49719 h 2282611"/>
              <a:gd name="connsiteX4" fmla="*/ 1888923 w 1916556"/>
              <a:gd name="connsiteY4" fmla="*/ 1120315 h 2282611"/>
              <a:gd name="connsiteX5" fmla="*/ 78183 w 1916556"/>
              <a:gd name="connsiteY5" fmla="*/ 2260654 h 2282611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87139 w 1925512"/>
              <a:gd name="connsiteY0" fmla="*/ 2248386 h 2270343"/>
              <a:gd name="connsiteX1" fmla="*/ 236602 w 1925512"/>
              <a:gd name="connsiteY1" fmla="*/ 1943749 h 2270343"/>
              <a:gd name="connsiteX2" fmla="*/ 145043 w 1925512"/>
              <a:gd name="connsiteY2" fmla="*/ 502670 h 2270343"/>
              <a:gd name="connsiteX3" fmla="*/ 1284475 w 1925512"/>
              <a:gd name="connsiteY3" fmla="*/ 37451 h 2270343"/>
              <a:gd name="connsiteX4" fmla="*/ 1897879 w 1925512"/>
              <a:gd name="connsiteY4" fmla="*/ 1108047 h 2270343"/>
              <a:gd name="connsiteX5" fmla="*/ 87139 w 1925512"/>
              <a:gd name="connsiteY5" fmla="*/ 2248386 h 2270343"/>
              <a:gd name="connsiteX0" fmla="*/ 87139 w 1925512"/>
              <a:gd name="connsiteY0" fmla="*/ 2247961 h 2269918"/>
              <a:gd name="connsiteX1" fmla="*/ 236602 w 1925512"/>
              <a:gd name="connsiteY1" fmla="*/ 1943324 h 2269918"/>
              <a:gd name="connsiteX2" fmla="*/ 145043 w 1925512"/>
              <a:gd name="connsiteY2" fmla="*/ 502245 h 2269918"/>
              <a:gd name="connsiteX3" fmla="*/ 1284475 w 1925512"/>
              <a:gd name="connsiteY3" fmla="*/ 37026 h 2269918"/>
              <a:gd name="connsiteX4" fmla="*/ 1897879 w 1925512"/>
              <a:gd name="connsiteY4" fmla="*/ 1107622 h 2269918"/>
              <a:gd name="connsiteX5" fmla="*/ 87139 w 1925512"/>
              <a:gd name="connsiteY5" fmla="*/ 2247961 h 22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512" h="2269918">
                <a:moveTo>
                  <a:pt x="87139" y="2247961"/>
                </a:moveTo>
                <a:cubicBezTo>
                  <a:pt x="-159260" y="2332381"/>
                  <a:pt x="190375" y="2161125"/>
                  <a:pt x="236602" y="1943324"/>
                </a:cubicBezTo>
                <a:cubicBezTo>
                  <a:pt x="282829" y="1725523"/>
                  <a:pt x="-200291" y="1088185"/>
                  <a:pt x="145043" y="502245"/>
                </a:cubicBezTo>
                <a:cubicBezTo>
                  <a:pt x="329127" y="189903"/>
                  <a:pt x="837017" y="-105966"/>
                  <a:pt x="1284475" y="37026"/>
                </a:cubicBezTo>
                <a:cubicBezTo>
                  <a:pt x="1748229" y="185226"/>
                  <a:pt x="2015389" y="651508"/>
                  <a:pt x="1897879" y="1107622"/>
                </a:cubicBezTo>
                <a:cubicBezTo>
                  <a:pt x="1539827" y="2232015"/>
                  <a:pt x="333538" y="2163541"/>
                  <a:pt x="87139" y="2247961"/>
                </a:cubicBezTo>
                <a:close/>
              </a:path>
            </a:pathLst>
          </a:custGeom>
          <a:gradFill flip="none" rotWithShape="1">
            <a:gsLst>
              <a:gs pos="0">
                <a:srgbClr val="F79646">
                  <a:lumMod val="75000"/>
                  <a:shade val="30000"/>
                  <a:satMod val="115000"/>
                </a:srgbClr>
              </a:gs>
              <a:gs pos="50000">
                <a:srgbClr val="F79646">
                  <a:lumMod val="75000"/>
                  <a:shade val="67500"/>
                  <a:satMod val="115000"/>
                </a:srgbClr>
              </a:gs>
              <a:gs pos="100000">
                <a:srgbClr val="F79646">
                  <a:lumMod val="75000"/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3" name="椭圆形标注 2"/>
          <p:cNvSpPr/>
          <p:nvPr/>
        </p:nvSpPr>
        <p:spPr>
          <a:xfrm rot="18536509" flipH="1">
            <a:off x="445108" y="1633826"/>
            <a:ext cx="2195919" cy="2394863"/>
          </a:xfrm>
          <a:custGeom>
            <a:avLst/>
            <a:gdLst>
              <a:gd name="connsiteX0" fmla="*/ 546067 w 1872208"/>
              <a:gd name="connsiteY0" fmla="*/ 2025225 h 1800200"/>
              <a:gd name="connsiteX1" fmla="*/ 476074 w 1872208"/>
              <a:gd name="connsiteY1" fmla="*/ 1684012 h 1800200"/>
              <a:gd name="connsiteX2" fmla="*/ 91907 w 1872208"/>
              <a:gd name="connsiteY2" fmla="*/ 511157 h 1800200"/>
              <a:gd name="connsiteX3" fmla="*/ 1231339 w 1872208"/>
              <a:gd name="connsiteY3" fmla="*/ 45938 h 1800200"/>
              <a:gd name="connsiteX4" fmla="*/ 1844743 w 1872208"/>
              <a:gd name="connsiteY4" fmla="*/ 1116534 h 1800200"/>
              <a:gd name="connsiteX5" fmla="*/ 814976 w 1872208"/>
              <a:gd name="connsiteY5" fmla="*/ 1792633 h 1800200"/>
              <a:gd name="connsiteX6" fmla="*/ 546067 w 1872208"/>
              <a:gd name="connsiteY6" fmla="*/ 2025225 h 1800200"/>
              <a:gd name="connsiteX0" fmla="*/ 546222 w 1872531"/>
              <a:gd name="connsiteY0" fmla="*/ 2025373 h 2025373"/>
              <a:gd name="connsiteX1" fmla="*/ 476229 w 1872531"/>
              <a:gd name="connsiteY1" fmla="*/ 1684160 h 2025373"/>
              <a:gd name="connsiteX2" fmla="*/ 92062 w 1872531"/>
              <a:gd name="connsiteY2" fmla="*/ 511305 h 2025373"/>
              <a:gd name="connsiteX3" fmla="*/ 1231494 w 1872531"/>
              <a:gd name="connsiteY3" fmla="*/ 46086 h 2025373"/>
              <a:gd name="connsiteX4" fmla="*/ 1844898 w 1872531"/>
              <a:gd name="connsiteY4" fmla="*/ 1116682 h 2025373"/>
              <a:gd name="connsiteX5" fmla="*/ 815131 w 1872531"/>
              <a:gd name="connsiteY5" fmla="*/ 1792781 h 2025373"/>
              <a:gd name="connsiteX6" fmla="*/ 546222 w 1872531"/>
              <a:gd name="connsiteY6" fmla="*/ 2025373 h 2025373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771345 w 1828745"/>
              <a:gd name="connsiteY5" fmla="*/ 1792781 h 2159485"/>
              <a:gd name="connsiteX6" fmla="*/ 282980 w 1828745"/>
              <a:gd name="connsiteY6" fmla="*/ 2159485 h 215948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771345 w 1828745"/>
              <a:gd name="connsiteY5" fmla="*/ 1792781 h 2159485"/>
              <a:gd name="connsiteX6" fmla="*/ 282980 w 1828745"/>
              <a:gd name="connsiteY6" fmla="*/ 2159485 h 215948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820113 w 1828745"/>
              <a:gd name="connsiteY5" fmla="*/ 1865933 h 2159485"/>
              <a:gd name="connsiteX6" fmla="*/ 282980 w 1828745"/>
              <a:gd name="connsiteY6" fmla="*/ 2159485 h 2159485"/>
              <a:gd name="connsiteX0" fmla="*/ 1589 w 1839962"/>
              <a:gd name="connsiteY0" fmla="*/ 2257021 h 2257021"/>
              <a:gd name="connsiteX1" fmla="*/ 443660 w 1839962"/>
              <a:gd name="connsiteY1" fmla="*/ 1684160 h 2257021"/>
              <a:gd name="connsiteX2" fmla="*/ 59493 w 1839962"/>
              <a:gd name="connsiteY2" fmla="*/ 511305 h 2257021"/>
              <a:gd name="connsiteX3" fmla="*/ 1198925 w 1839962"/>
              <a:gd name="connsiteY3" fmla="*/ 46086 h 2257021"/>
              <a:gd name="connsiteX4" fmla="*/ 1812329 w 1839962"/>
              <a:gd name="connsiteY4" fmla="*/ 1116682 h 2257021"/>
              <a:gd name="connsiteX5" fmla="*/ 831330 w 1839962"/>
              <a:gd name="connsiteY5" fmla="*/ 1865933 h 2257021"/>
              <a:gd name="connsiteX6" fmla="*/ 1589 w 1839962"/>
              <a:gd name="connsiteY6" fmla="*/ 2257021 h 2257021"/>
              <a:gd name="connsiteX0" fmla="*/ 1673 w 1840046"/>
              <a:gd name="connsiteY0" fmla="*/ 2244950 h 2244950"/>
              <a:gd name="connsiteX1" fmla="*/ 419360 w 1840046"/>
              <a:gd name="connsiteY1" fmla="*/ 1659897 h 2244950"/>
              <a:gd name="connsiteX2" fmla="*/ 59577 w 1840046"/>
              <a:gd name="connsiteY2" fmla="*/ 499234 h 2244950"/>
              <a:gd name="connsiteX3" fmla="*/ 1199009 w 1840046"/>
              <a:gd name="connsiteY3" fmla="*/ 34015 h 2244950"/>
              <a:gd name="connsiteX4" fmla="*/ 1812413 w 1840046"/>
              <a:gd name="connsiteY4" fmla="*/ 1104611 h 2244950"/>
              <a:gd name="connsiteX5" fmla="*/ 831414 w 1840046"/>
              <a:gd name="connsiteY5" fmla="*/ 1853862 h 2244950"/>
              <a:gd name="connsiteX6" fmla="*/ 1673 w 1840046"/>
              <a:gd name="connsiteY6" fmla="*/ 2244950 h 2244950"/>
              <a:gd name="connsiteX0" fmla="*/ 1012 w 1839385"/>
              <a:gd name="connsiteY0" fmla="*/ 2244950 h 2244950"/>
              <a:gd name="connsiteX1" fmla="*/ 418699 w 1839385"/>
              <a:gd name="connsiteY1" fmla="*/ 1659897 h 2244950"/>
              <a:gd name="connsiteX2" fmla="*/ 58916 w 1839385"/>
              <a:gd name="connsiteY2" fmla="*/ 499234 h 2244950"/>
              <a:gd name="connsiteX3" fmla="*/ 1198348 w 1839385"/>
              <a:gd name="connsiteY3" fmla="*/ 34015 h 2244950"/>
              <a:gd name="connsiteX4" fmla="*/ 1811752 w 1839385"/>
              <a:gd name="connsiteY4" fmla="*/ 1104611 h 2244950"/>
              <a:gd name="connsiteX5" fmla="*/ 830753 w 1839385"/>
              <a:gd name="connsiteY5" fmla="*/ 1853862 h 2244950"/>
              <a:gd name="connsiteX6" fmla="*/ 1012 w 1839385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831095 w 1839727"/>
              <a:gd name="connsiteY5" fmla="*/ 1853862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53015 w 1839727"/>
              <a:gd name="connsiteY5" fmla="*/ 1890438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89591 w 1839727"/>
              <a:gd name="connsiteY5" fmla="*/ 1914822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89591 w 1839727"/>
              <a:gd name="connsiteY5" fmla="*/ 1914822 h 2244950"/>
              <a:gd name="connsiteX6" fmla="*/ 1354 w 1839727"/>
              <a:gd name="connsiteY6" fmla="*/ 2244950 h 2244950"/>
              <a:gd name="connsiteX0" fmla="*/ 1877 w 1840250"/>
              <a:gd name="connsiteY0" fmla="*/ 2244813 h 2244813"/>
              <a:gd name="connsiteX1" fmla="*/ 261068 w 1840250"/>
              <a:gd name="connsiteY1" fmla="*/ 1647568 h 2244813"/>
              <a:gd name="connsiteX2" fmla="*/ 59781 w 1840250"/>
              <a:gd name="connsiteY2" fmla="*/ 499097 h 2244813"/>
              <a:gd name="connsiteX3" fmla="*/ 1199213 w 1840250"/>
              <a:gd name="connsiteY3" fmla="*/ 33878 h 2244813"/>
              <a:gd name="connsiteX4" fmla="*/ 1812617 w 1840250"/>
              <a:gd name="connsiteY4" fmla="*/ 1104474 h 2244813"/>
              <a:gd name="connsiteX5" fmla="*/ 990114 w 1840250"/>
              <a:gd name="connsiteY5" fmla="*/ 1914685 h 2244813"/>
              <a:gd name="connsiteX6" fmla="*/ 1877 w 1840250"/>
              <a:gd name="connsiteY6" fmla="*/ 2244813 h 2244813"/>
              <a:gd name="connsiteX0" fmla="*/ 1594 w 1839967"/>
              <a:gd name="connsiteY0" fmla="*/ 2244408 h 2244408"/>
              <a:gd name="connsiteX1" fmla="*/ 333937 w 1839967"/>
              <a:gd name="connsiteY1" fmla="*/ 1610587 h 2244408"/>
              <a:gd name="connsiteX2" fmla="*/ 59498 w 1839967"/>
              <a:gd name="connsiteY2" fmla="*/ 498692 h 2244408"/>
              <a:gd name="connsiteX3" fmla="*/ 1198930 w 1839967"/>
              <a:gd name="connsiteY3" fmla="*/ 33473 h 2244408"/>
              <a:gd name="connsiteX4" fmla="*/ 1812334 w 1839967"/>
              <a:gd name="connsiteY4" fmla="*/ 1104069 h 2244408"/>
              <a:gd name="connsiteX5" fmla="*/ 989831 w 1839967"/>
              <a:gd name="connsiteY5" fmla="*/ 1914280 h 2244408"/>
              <a:gd name="connsiteX6" fmla="*/ 1594 w 1839967"/>
              <a:gd name="connsiteY6" fmla="*/ 2244408 h 2244408"/>
              <a:gd name="connsiteX0" fmla="*/ 1594 w 1839967"/>
              <a:gd name="connsiteY0" fmla="*/ 2248877 h 2248877"/>
              <a:gd name="connsiteX1" fmla="*/ 333937 w 1839967"/>
              <a:gd name="connsiteY1" fmla="*/ 1615056 h 2248877"/>
              <a:gd name="connsiteX2" fmla="*/ 59498 w 1839967"/>
              <a:gd name="connsiteY2" fmla="*/ 503161 h 2248877"/>
              <a:gd name="connsiteX3" fmla="*/ 1198930 w 1839967"/>
              <a:gd name="connsiteY3" fmla="*/ 37942 h 2248877"/>
              <a:gd name="connsiteX4" fmla="*/ 1812334 w 1839967"/>
              <a:gd name="connsiteY4" fmla="*/ 1108538 h 2248877"/>
              <a:gd name="connsiteX5" fmla="*/ 989831 w 1839967"/>
              <a:gd name="connsiteY5" fmla="*/ 1918749 h 2248877"/>
              <a:gd name="connsiteX6" fmla="*/ 1594 w 1839967"/>
              <a:gd name="connsiteY6" fmla="*/ 2248877 h 2248877"/>
              <a:gd name="connsiteX0" fmla="*/ 15912 w 1854285"/>
              <a:gd name="connsiteY0" fmla="*/ 2249953 h 2249953"/>
              <a:gd name="connsiteX1" fmla="*/ 348255 w 1854285"/>
              <a:gd name="connsiteY1" fmla="*/ 1616132 h 2249953"/>
              <a:gd name="connsiteX2" fmla="*/ 73816 w 1854285"/>
              <a:gd name="connsiteY2" fmla="*/ 504237 h 2249953"/>
              <a:gd name="connsiteX3" fmla="*/ 1213248 w 1854285"/>
              <a:gd name="connsiteY3" fmla="*/ 39018 h 2249953"/>
              <a:gd name="connsiteX4" fmla="*/ 1826652 w 1854285"/>
              <a:gd name="connsiteY4" fmla="*/ 1109614 h 2249953"/>
              <a:gd name="connsiteX5" fmla="*/ 1004149 w 1854285"/>
              <a:gd name="connsiteY5" fmla="*/ 1919825 h 2249953"/>
              <a:gd name="connsiteX6" fmla="*/ 15912 w 1854285"/>
              <a:gd name="connsiteY6" fmla="*/ 2249953 h 2249953"/>
              <a:gd name="connsiteX0" fmla="*/ 54236 w 1892609"/>
              <a:gd name="connsiteY0" fmla="*/ 2249953 h 2258715"/>
              <a:gd name="connsiteX1" fmla="*/ 386579 w 1892609"/>
              <a:gd name="connsiteY1" fmla="*/ 1616132 h 2258715"/>
              <a:gd name="connsiteX2" fmla="*/ 112140 w 1892609"/>
              <a:gd name="connsiteY2" fmla="*/ 504237 h 2258715"/>
              <a:gd name="connsiteX3" fmla="*/ 1251572 w 1892609"/>
              <a:gd name="connsiteY3" fmla="*/ 39018 h 2258715"/>
              <a:gd name="connsiteX4" fmla="*/ 1864976 w 1892609"/>
              <a:gd name="connsiteY4" fmla="*/ 1109614 h 2258715"/>
              <a:gd name="connsiteX5" fmla="*/ 54236 w 1892609"/>
              <a:gd name="connsiteY5" fmla="*/ 2249953 h 2258715"/>
              <a:gd name="connsiteX0" fmla="*/ 54236 w 1892609"/>
              <a:gd name="connsiteY0" fmla="*/ 2249953 h 2258715"/>
              <a:gd name="connsiteX1" fmla="*/ 386579 w 1892609"/>
              <a:gd name="connsiteY1" fmla="*/ 1616132 h 2258715"/>
              <a:gd name="connsiteX2" fmla="*/ 112140 w 1892609"/>
              <a:gd name="connsiteY2" fmla="*/ 504237 h 2258715"/>
              <a:gd name="connsiteX3" fmla="*/ 1251572 w 1892609"/>
              <a:gd name="connsiteY3" fmla="*/ 39018 h 2258715"/>
              <a:gd name="connsiteX4" fmla="*/ 1864976 w 1892609"/>
              <a:gd name="connsiteY4" fmla="*/ 1109614 h 2258715"/>
              <a:gd name="connsiteX5" fmla="*/ 54236 w 1892609"/>
              <a:gd name="connsiteY5" fmla="*/ 2249953 h 2258715"/>
              <a:gd name="connsiteX0" fmla="*/ 52699 w 1891072"/>
              <a:gd name="connsiteY0" fmla="*/ 2247434 h 2262382"/>
              <a:gd name="connsiteX1" fmla="*/ 409426 w 1891072"/>
              <a:gd name="connsiteY1" fmla="*/ 1869645 h 2262382"/>
              <a:gd name="connsiteX2" fmla="*/ 110603 w 1891072"/>
              <a:gd name="connsiteY2" fmla="*/ 501718 h 2262382"/>
              <a:gd name="connsiteX3" fmla="*/ 1250035 w 1891072"/>
              <a:gd name="connsiteY3" fmla="*/ 36499 h 2262382"/>
              <a:gd name="connsiteX4" fmla="*/ 1863439 w 1891072"/>
              <a:gd name="connsiteY4" fmla="*/ 1107095 h 2262382"/>
              <a:gd name="connsiteX5" fmla="*/ 52699 w 1891072"/>
              <a:gd name="connsiteY5" fmla="*/ 2247434 h 2262382"/>
              <a:gd name="connsiteX0" fmla="*/ 57273 w 1895646"/>
              <a:gd name="connsiteY0" fmla="*/ 2247434 h 2262382"/>
              <a:gd name="connsiteX1" fmla="*/ 414000 w 1895646"/>
              <a:gd name="connsiteY1" fmla="*/ 1869645 h 2262382"/>
              <a:gd name="connsiteX2" fmla="*/ 115177 w 1895646"/>
              <a:gd name="connsiteY2" fmla="*/ 501718 h 2262382"/>
              <a:gd name="connsiteX3" fmla="*/ 1254609 w 1895646"/>
              <a:gd name="connsiteY3" fmla="*/ 36499 h 2262382"/>
              <a:gd name="connsiteX4" fmla="*/ 1868013 w 1895646"/>
              <a:gd name="connsiteY4" fmla="*/ 1107095 h 2262382"/>
              <a:gd name="connsiteX5" fmla="*/ 57273 w 1895646"/>
              <a:gd name="connsiteY5" fmla="*/ 2247434 h 2262382"/>
              <a:gd name="connsiteX0" fmla="*/ 62638 w 1901011"/>
              <a:gd name="connsiteY0" fmla="*/ 2247434 h 2264531"/>
              <a:gd name="connsiteX1" fmla="*/ 419365 w 1901011"/>
              <a:gd name="connsiteY1" fmla="*/ 1869645 h 2264531"/>
              <a:gd name="connsiteX2" fmla="*/ 120542 w 1901011"/>
              <a:gd name="connsiteY2" fmla="*/ 501718 h 2264531"/>
              <a:gd name="connsiteX3" fmla="*/ 1259974 w 1901011"/>
              <a:gd name="connsiteY3" fmla="*/ 36499 h 2264531"/>
              <a:gd name="connsiteX4" fmla="*/ 1873378 w 1901011"/>
              <a:gd name="connsiteY4" fmla="*/ 1107095 h 2264531"/>
              <a:gd name="connsiteX5" fmla="*/ 62638 w 1901011"/>
              <a:gd name="connsiteY5" fmla="*/ 2247434 h 2264531"/>
              <a:gd name="connsiteX0" fmla="*/ 62638 w 1901011"/>
              <a:gd name="connsiteY0" fmla="*/ 2248136 h 2265233"/>
              <a:gd name="connsiteX1" fmla="*/ 419365 w 1901011"/>
              <a:gd name="connsiteY1" fmla="*/ 1870347 h 2265233"/>
              <a:gd name="connsiteX2" fmla="*/ 120542 w 1901011"/>
              <a:gd name="connsiteY2" fmla="*/ 502420 h 2265233"/>
              <a:gd name="connsiteX3" fmla="*/ 1259974 w 1901011"/>
              <a:gd name="connsiteY3" fmla="*/ 37201 h 2265233"/>
              <a:gd name="connsiteX4" fmla="*/ 1873378 w 1901011"/>
              <a:gd name="connsiteY4" fmla="*/ 1107797 h 2265233"/>
              <a:gd name="connsiteX5" fmla="*/ 62638 w 1901011"/>
              <a:gd name="connsiteY5" fmla="*/ 2248136 h 2265233"/>
              <a:gd name="connsiteX0" fmla="*/ 81540 w 1919913"/>
              <a:gd name="connsiteY0" fmla="*/ 2250068 h 2289000"/>
              <a:gd name="connsiteX1" fmla="*/ 267579 w 1919913"/>
              <a:gd name="connsiteY1" fmla="*/ 2067351 h 2289000"/>
              <a:gd name="connsiteX2" fmla="*/ 139444 w 1919913"/>
              <a:gd name="connsiteY2" fmla="*/ 504352 h 2289000"/>
              <a:gd name="connsiteX3" fmla="*/ 1278876 w 1919913"/>
              <a:gd name="connsiteY3" fmla="*/ 39133 h 2289000"/>
              <a:gd name="connsiteX4" fmla="*/ 1892280 w 1919913"/>
              <a:gd name="connsiteY4" fmla="*/ 1109729 h 2289000"/>
              <a:gd name="connsiteX5" fmla="*/ 81540 w 1919913"/>
              <a:gd name="connsiteY5" fmla="*/ 2250068 h 2289000"/>
              <a:gd name="connsiteX0" fmla="*/ 78183 w 1916556"/>
              <a:gd name="connsiteY0" fmla="*/ 2248386 h 2270343"/>
              <a:gd name="connsiteX1" fmla="*/ 288606 w 1916556"/>
              <a:gd name="connsiteY1" fmla="*/ 1943749 h 2270343"/>
              <a:gd name="connsiteX2" fmla="*/ 136087 w 1916556"/>
              <a:gd name="connsiteY2" fmla="*/ 502670 h 2270343"/>
              <a:gd name="connsiteX3" fmla="*/ 1275519 w 1916556"/>
              <a:gd name="connsiteY3" fmla="*/ 37451 h 2270343"/>
              <a:gd name="connsiteX4" fmla="*/ 1888923 w 1916556"/>
              <a:gd name="connsiteY4" fmla="*/ 1108047 h 2270343"/>
              <a:gd name="connsiteX5" fmla="*/ 78183 w 1916556"/>
              <a:gd name="connsiteY5" fmla="*/ 2248386 h 2270343"/>
              <a:gd name="connsiteX0" fmla="*/ 78183 w 1916556"/>
              <a:gd name="connsiteY0" fmla="*/ 2260654 h 2282611"/>
              <a:gd name="connsiteX1" fmla="*/ 288606 w 1916556"/>
              <a:gd name="connsiteY1" fmla="*/ 1956017 h 2282611"/>
              <a:gd name="connsiteX2" fmla="*/ 136087 w 1916556"/>
              <a:gd name="connsiteY2" fmla="*/ 514938 h 2282611"/>
              <a:gd name="connsiteX3" fmla="*/ 1275519 w 1916556"/>
              <a:gd name="connsiteY3" fmla="*/ 49719 h 2282611"/>
              <a:gd name="connsiteX4" fmla="*/ 1888923 w 1916556"/>
              <a:gd name="connsiteY4" fmla="*/ 1120315 h 2282611"/>
              <a:gd name="connsiteX5" fmla="*/ 78183 w 1916556"/>
              <a:gd name="connsiteY5" fmla="*/ 2260654 h 2282611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87139 w 1925512"/>
              <a:gd name="connsiteY0" fmla="*/ 2248386 h 2270343"/>
              <a:gd name="connsiteX1" fmla="*/ 236602 w 1925512"/>
              <a:gd name="connsiteY1" fmla="*/ 1943749 h 2270343"/>
              <a:gd name="connsiteX2" fmla="*/ 145043 w 1925512"/>
              <a:gd name="connsiteY2" fmla="*/ 502670 h 2270343"/>
              <a:gd name="connsiteX3" fmla="*/ 1284475 w 1925512"/>
              <a:gd name="connsiteY3" fmla="*/ 37451 h 2270343"/>
              <a:gd name="connsiteX4" fmla="*/ 1897879 w 1925512"/>
              <a:gd name="connsiteY4" fmla="*/ 1108047 h 2270343"/>
              <a:gd name="connsiteX5" fmla="*/ 87139 w 1925512"/>
              <a:gd name="connsiteY5" fmla="*/ 2248386 h 2270343"/>
              <a:gd name="connsiteX0" fmla="*/ 87139 w 1925512"/>
              <a:gd name="connsiteY0" fmla="*/ 2247961 h 2269918"/>
              <a:gd name="connsiteX1" fmla="*/ 236602 w 1925512"/>
              <a:gd name="connsiteY1" fmla="*/ 1943324 h 2269918"/>
              <a:gd name="connsiteX2" fmla="*/ 145043 w 1925512"/>
              <a:gd name="connsiteY2" fmla="*/ 502245 h 2269918"/>
              <a:gd name="connsiteX3" fmla="*/ 1284475 w 1925512"/>
              <a:gd name="connsiteY3" fmla="*/ 37026 h 2269918"/>
              <a:gd name="connsiteX4" fmla="*/ 1897879 w 1925512"/>
              <a:gd name="connsiteY4" fmla="*/ 1107622 h 2269918"/>
              <a:gd name="connsiteX5" fmla="*/ 87139 w 1925512"/>
              <a:gd name="connsiteY5" fmla="*/ 2247961 h 22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512" h="2269918">
                <a:moveTo>
                  <a:pt x="87139" y="2247961"/>
                </a:moveTo>
                <a:cubicBezTo>
                  <a:pt x="-159260" y="2332381"/>
                  <a:pt x="190375" y="2161125"/>
                  <a:pt x="236602" y="1943324"/>
                </a:cubicBezTo>
                <a:cubicBezTo>
                  <a:pt x="282829" y="1725523"/>
                  <a:pt x="-200291" y="1088185"/>
                  <a:pt x="145043" y="502245"/>
                </a:cubicBezTo>
                <a:cubicBezTo>
                  <a:pt x="329127" y="189903"/>
                  <a:pt x="837017" y="-105966"/>
                  <a:pt x="1284475" y="37026"/>
                </a:cubicBezTo>
                <a:cubicBezTo>
                  <a:pt x="1748229" y="185226"/>
                  <a:pt x="2015389" y="651508"/>
                  <a:pt x="1897879" y="1107622"/>
                </a:cubicBezTo>
                <a:cubicBezTo>
                  <a:pt x="1539827" y="2232015"/>
                  <a:pt x="333538" y="2163541"/>
                  <a:pt x="87139" y="2247961"/>
                </a:cubicBezTo>
                <a:close/>
              </a:path>
            </a:pathLst>
          </a:custGeom>
          <a:gradFill flip="none" rotWithShape="1">
            <a:gsLst>
              <a:gs pos="0">
                <a:srgbClr val="4BACC6">
                  <a:lumMod val="75000"/>
                  <a:shade val="30000"/>
                  <a:satMod val="115000"/>
                </a:srgbClr>
              </a:gs>
              <a:gs pos="50000">
                <a:srgbClr val="4BACC6">
                  <a:lumMod val="75000"/>
                  <a:shade val="67500"/>
                  <a:satMod val="115000"/>
                </a:srgbClr>
              </a:gs>
              <a:gs pos="100000">
                <a:srgbClr val="4BACC6">
                  <a:lumMod val="75000"/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4" name="椭圆形标注 2"/>
          <p:cNvSpPr/>
          <p:nvPr/>
        </p:nvSpPr>
        <p:spPr>
          <a:xfrm rot="17121788" flipH="1">
            <a:off x="6215117" y="1220715"/>
            <a:ext cx="2068013" cy="2559572"/>
          </a:xfrm>
          <a:custGeom>
            <a:avLst/>
            <a:gdLst>
              <a:gd name="connsiteX0" fmla="*/ 546067 w 1872208"/>
              <a:gd name="connsiteY0" fmla="*/ 2025225 h 1800200"/>
              <a:gd name="connsiteX1" fmla="*/ 476074 w 1872208"/>
              <a:gd name="connsiteY1" fmla="*/ 1684012 h 1800200"/>
              <a:gd name="connsiteX2" fmla="*/ 91907 w 1872208"/>
              <a:gd name="connsiteY2" fmla="*/ 511157 h 1800200"/>
              <a:gd name="connsiteX3" fmla="*/ 1231339 w 1872208"/>
              <a:gd name="connsiteY3" fmla="*/ 45938 h 1800200"/>
              <a:gd name="connsiteX4" fmla="*/ 1844743 w 1872208"/>
              <a:gd name="connsiteY4" fmla="*/ 1116534 h 1800200"/>
              <a:gd name="connsiteX5" fmla="*/ 814976 w 1872208"/>
              <a:gd name="connsiteY5" fmla="*/ 1792633 h 1800200"/>
              <a:gd name="connsiteX6" fmla="*/ 546067 w 1872208"/>
              <a:gd name="connsiteY6" fmla="*/ 2025225 h 1800200"/>
              <a:gd name="connsiteX0" fmla="*/ 546222 w 1872531"/>
              <a:gd name="connsiteY0" fmla="*/ 2025373 h 2025373"/>
              <a:gd name="connsiteX1" fmla="*/ 476229 w 1872531"/>
              <a:gd name="connsiteY1" fmla="*/ 1684160 h 2025373"/>
              <a:gd name="connsiteX2" fmla="*/ 92062 w 1872531"/>
              <a:gd name="connsiteY2" fmla="*/ 511305 h 2025373"/>
              <a:gd name="connsiteX3" fmla="*/ 1231494 w 1872531"/>
              <a:gd name="connsiteY3" fmla="*/ 46086 h 2025373"/>
              <a:gd name="connsiteX4" fmla="*/ 1844898 w 1872531"/>
              <a:gd name="connsiteY4" fmla="*/ 1116682 h 2025373"/>
              <a:gd name="connsiteX5" fmla="*/ 815131 w 1872531"/>
              <a:gd name="connsiteY5" fmla="*/ 1792781 h 2025373"/>
              <a:gd name="connsiteX6" fmla="*/ 546222 w 1872531"/>
              <a:gd name="connsiteY6" fmla="*/ 2025373 h 2025373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771345 w 1828745"/>
              <a:gd name="connsiteY5" fmla="*/ 1792781 h 2159485"/>
              <a:gd name="connsiteX6" fmla="*/ 282980 w 1828745"/>
              <a:gd name="connsiteY6" fmla="*/ 2159485 h 215948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771345 w 1828745"/>
              <a:gd name="connsiteY5" fmla="*/ 1792781 h 2159485"/>
              <a:gd name="connsiteX6" fmla="*/ 282980 w 1828745"/>
              <a:gd name="connsiteY6" fmla="*/ 2159485 h 215948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820113 w 1828745"/>
              <a:gd name="connsiteY5" fmla="*/ 1865933 h 2159485"/>
              <a:gd name="connsiteX6" fmla="*/ 282980 w 1828745"/>
              <a:gd name="connsiteY6" fmla="*/ 2159485 h 2159485"/>
              <a:gd name="connsiteX0" fmla="*/ 1589 w 1839962"/>
              <a:gd name="connsiteY0" fmla="*/ 2257021 h 2257021"/>
              <a:gd name="connsiteX1" fmla="*/ 443660 w 1839962"/>
              <a:gd name="connsiteY1" fmla="*/ 1684160 h 2257021"/>
              <a:gd name="connsiteX2" fmla="*/ 59493 w 1839962"/>
              <a:gd name="connsiteY2" fmla="*/ 511305 h 2257021"/>
              <a:gd name="connsiteX3" fmla="*/ 1198925 w 1839962"/>
              <a:gd name="connsiteY3" fmla="*/ 46086 h 2257021"/>
              <a:gd name="connsiteX4" fmla="*/ 1812329 w 1839962"/>
              <a:gd name="connsiteY4" fmla="*/ 1116682 h 2257021"/>
              <a:gd name="connsiteX5" fmla="*/ 831330 w 1839962"/>
              <a:gd name="connsiteY5" fmla="*/ 1865933 h 2257021"/>
              <a:gd name="connsiteX6" fmla="*/ 1589 w 1839962"/>
              <a:gd name="connsiteY6" fmla="*/ 2257021 h 2257021"/>
              <a:gd name="connsiteX0" fmla="*/ 1673 w 1840046"/>
              <a:gd name="connsiteY0" fmla="*/ 2244950 h 2244950"/>
              <a:gd name="connsiteX1" fmla="*/ 419360 w 1840046"/>
              <a:gd name="connsiteY1" fmla="*/ 1659897 h 2244950"/>
              <a:gd name="connsiteX2" fmla="*/ 59577 w 1840046"/>
              <a:gd name="connsiteY2" fmla="*/ 499234 h 2244950"/>
              <a:gd name="connsiteX3" fmla="*/ 1199009 w 1840046"/>
              <a:gd name="connsiteY3" fmla="*/ 34015 h 2244950"/>
              <a:gd name="connsiteX4" fmla="*/ 1812413 w 1840046"/>
              <a:gd name="connsiteY4" fmla="*/ 1104611 h 2244950"/>
              <a:gd name="connsiteX5" fmla="*/ 831414 w 1840046"/>
              <a:gd name="connsiteY5" fmla="*/ 1853862 h 2244950"/>
              <a:gd name="connsiteX6" fmla="*/ 1673 w 1840046"/>
              <a:gd name="connsiteY6" fmla="*/ 2244950 h 2244950"/>
              <a:gd name="connsiteX0" fmla="*/ 1012 w 1839385"/>
              <a:gd name="connsiteY0" fmla="*/ 2244950 h 2244950"/>
              <a:gd name="connsiteX1" fmla="*/ 418699 w 1839385"/>
              <a:gd name="connsiteY1" fmla="*/ 1659897 h 2244950"/>
              <a:gd name="connsiteX2" fmla="*/ 58916 w 1839385"/>
              <a:gd name="connsiteY2" fmla="*/ 499234 h 2244950"/>
              <a:gd name="connsiteX3" fmla="*/ 1198348 w 1839385"/>
              <a:gd name="connsiteY3" fmla="*/ 34015 h 2244950"/>
              <a:gd name="connsiteX4" fmla="*/ 1811752 w 1839385"/>
              <a:gd name="connsiteY4" fmla="*/ 1104611 h 2244950"/>
              <a:gd name="connsiteX5" fmla="*/ 830753 w 1839385"/>
              <a:gd name="connsiteY5" fmla="*/ 1853862 h 2244950"/>
              <a:gd name="connsiteX6" fmla="*/ 1012 w 1839385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831095 w 1839727"/>
              <a:gd name="connsiteY5" fmla="*/ 1853862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53015 w 1839727"/>
              <a:gd name="connsiteY5" fmla="*/ 1890438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89591 w 1839727"/>
              <a:gd name="connsiteY5" fmla="*/ 1914822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89591 w 1839727"/>
              <a:gd name="connsiteY5" fmla="*/ 1914822 h 2244950"/>
              <a:gd name="connsiteX6" fmla="*/ 1354 w 1839727"/>
              <a:gd name="connsiteY6" fmla="*/ 2244950 h 2244950"/>
              <a:gd name="connsiteX0" fmla="*/ 1877 w 1840250"/>
              <a:gd name="connsiteY0" fmla="*/ 2244813 h 2244813"/>
              <a:gd name="connsiteX1" fmla="*/ 261068 w 1840250"/>
              <a:gd name="connsiteY1" fmla="*/ 1647568 h 2244813"/>
              <a:gd name="connsiteX2" fmla="*/ 59781 w 1840250"/>
              <a:gd name="connsiteY2" fmla="*/ 499097 h 2244813"/>
              <a:gd name="connsiteX3" fmla="*/ 1199213 w 1840250"/>
              <a:gd name="connsiteY3" fmla="*/ 33878 h 2244813"/>
              <a:gd name="connsiteX4" fmla="*/ 1812617 w 1840250"/>
              <a:gd name="connsiteY4" fmla="*/ 1104474 h 2244813"/>
              <a:gd name="connsiteX5" fmla="*/ 990114 w 1840250"/>
              <a:gd name="connsiteY5" fmla="*/ 1914685 h 2244813"/>
              <a:gd name="connsiteX6" fmla="*/ 1877 w 1840250"/>
              <a:gd name="connsiteY6" fmla="*/ 2244813 h 2244813"/>
              <a:gd name="connsiteX0" fmla="*/ 1594 w 1839967"/>
              <a:gd name="connsiteY0" fmla="*/ 2244408 h 2244408"/>
              <a:gd name="connsiteX1" fmla="*/ 333937 w 1839967"/>
              <a:gd name="connsiteY1" fmla="*/ 1610587 h 2244408"/>
              <a:gd name="connsiteX2" fmla="*/ 59498 w 1839967"/>
              <a:gd name="connsiteY2" fmla="*/ 498692 h 2244408"/>
              <a:gd name="connsiteX3" fmla="*/ 1198930 w 1839967"/>
              <a:gd name="connsiteY3" fmla="*/ 33473 h 2244408"/>
              <a:gd name="connsiteX4" fmla="*/ 1812334 w 1839967"/>
              <a:gd name="connsiteY4" fmla="*/ 1104069 h 2244408"/>
              <a:gd name="connsiteX5" fmla="*/ 989831 w 1839967"/>
              <a:gd name="connsiteY5" fmla="*/ 1914280 h 2244408"/>
              <a:gd name="connsiteX6" fmla="*/ 1594 w 1839967"/>
              <a:gd name="connsiteY6" fmla="*/ 2244408 h 2244408"/>
              <a:gd name="connsiteX0" fmla="*/ 1594 w 1839967"/>
              <a:gd name="connsiteY0" fmla="*/ 2248877 h 2248877"/>
              <a:gd name="connsiteX1" fmla="*/ 333937 w 1839967"/>
              <a:gd name="connsiteY1" fmla="*/ 1615056 h 2248877"/>
              <a:gd name="connsiteX2" fmla="*/ 59498 w 1839967"/>
              <a:gd name="connsiteY2" fmla="*/ 503161 h 2248877"/>
              <a:gd name="connsiteX3" fmla="*/ 1198930 w 1839967"/>
              <a:gd name="connsiteY3" fmla="*/ 37942 h 2248877"/>
              <a:gd name="connsiteX4" fmla="*/ 1812334 w 1839967"/>
              <a:gd name="connsiteY4" fmla="*/ 1108538 h 2248877"/>
              <a:gd name="connsiteX5" fmla="*/ 989831 w 1839967"/>
              <a:gd name="connsiteY5" fmla="*/ 1918749 h 2248877"/>
              <a:gd name="connsiteX6" fmla="*/ 1594 w 1839967"/>
              <a:gd name="connsiteY6" fmla="*/ 2248877 h 2248877"/>
              <a:gd name="connsiteX0" fmla="*/ 15912 w 1854285"/>
              <a:gd name="connsiteY0" fmla="*/ 2249953 h 2249953"/>
              <a:gd name="connsiteX1" fmla="*/ 348255 w 1854285"/>
              <a:gd name="connsiteY1" fmla="*/ 1616132 h 2249953"/>
              <a:gd name="connsiteX2" fmla="*/ 73816 w 1854285"/>
              <a:gd name="connsiteY2" fmla="*/ 504237 h 2249953"/>
              <a:gd name="connsiteX3" fmla="*/ 1213248 w 1854285"/>
              <a:gd name="connsiteY3" fmla="*/ 39018 h 2249953"/>
              <a:gd name="connsiteX4" fmla="*/ 1826652 w 1854285"/>
              <a:gd name="connsiteY4" fmla="*/ 1109614 h 2249953"/>
              <a:gd name="connsiteX5" fmla="*/ 1004149 w 1854285"/>
              <a:gd name="connsiteY5" fmla="*/ 1919825 h 2249953"/>
              <a:gd name="connsiteX6" fmla="*/ 15912 w 1854285"/>
              <a:gd name="connsiteY6" fmla="*/ 2249953 h 2249953"/>
              <a:gd name="connsiteX0" fmla="*/ 54236 w 1892609"/>
              <a:gd name="connsiteY0" fmla="*/ 2249953 h 2258715"/>
              <a:gd name="connsiteX1" fmla="*/ 386579 w 1892609"/>
              <a:gd name="connsiteY1" fmla="*/ 1616132 h 2258715"/>
              <a:gd name="connsiteX2" fmla="*/ 112140 w 1892609"/>
              <a:gd name="connsiteY2" fmla="*/ 504237 h 2258715"/>
              <a:gd name="connsiteX3" fmla="*/ 1251572 w 1892609"/>
              <a:gd name="connsiteY3" fmla="*/ 39018 h 2258715"/>
              <a:gd name="connsiteX4" fmla="*/ 1864976 w 1892609"/>
              <a:gd name="connsiteY4" fmla="*/ 1109614 h 2258715"/>
              <a:gd name="connsiteX5" fmla="*/ 54236 w 1892609"/>
              <a:gd name="connsiteY5" fmla="*/ 2249953 h 2258715"/>
              <a:gd name="connsiteX0" fmla="*/ 54236 w 1892609"/>
              <a:gd name="connsiteY0" fmla="*/ 2249953 h 2258715"/>
              <a:gd name="connsiteX1" fmla="*/ 386579 w 1892609"/>
              <a:gd name="connsiteY1" fmla="*/ 1616132 h 2258715"/>
              <a:gd name="connsiteX2" fmla="*/ 112140 w 1892609"/>
              <a:gd name="connsiteY2" fmla="*/ 504237 h 2258715"/>
              <a:gd name="connsiteX3" fmla="*/ 1251572 w 1892609"/>
              <a:gd name="connsiteY3" fmla="*/ 39018 h 2258715"/>
              <a:gd name="connsiteX4" fmla="*/ 1864976 w 1892609"/>
              <a:gd name="connsiteY4" fmla="*/ 1109614 h 2258715"/>
              <a:gd name="connsiteX5" fmla="*/ 54236 w 1892609"/>
              <a:gd name="connsiteY5" fmla="*/ 2249953 h 2258715"/>
              <a:gd name="connsiteX0" fmla="*/ 52699 w 1891072"/>
              <a:gd name="connsiteY0" fmla="*/ 2247434 h 2262382"/>
              <a:gd name="connsiteX1" fmla="*/ 409426 w 1891072"/>
              <a:gd name="connsiteY1" fmla="*/ 1869645 h 2262382"/>
              <a:gd name="connsiteX2" fmla="*/ 110603 w 1891072"/>
              <a:gd name="connsiteY2" fmla="*/ 501718 h 2262382"/>
              <a:gd name="connsiteX3" fmla="*/ 1250035 w 1891072"/>
              <a:gd name="connsiteY3" fmla="*/ 36499 h 2262382"/>
              <a:gd name="connsiteX4" fmla="*/ 1863439 w 1891072"/>
              <a:gd name="connsiteY4" fmla="*/ 1107095 h 2262382"/>
              <a:gd name="connsiteX5" fmla="*/ 52699 w 1891072"/>
              <a:gd name="connsiteY5" fmla="*/ 2247434 h 2262382"/>
              <a:gd name="connsiteX0" fmla="*/ 57273 w 1895646"/>
              <a:gd name="connsiteY0" fmla="*/ 2247434 h 2262382"/>
              <a:gd name="connsiteX1" fmla="*/ 414000 w 1895646"/>
              <a:gd name="connsiteY1" fmla="*/ 1869645 h 2262382"/>
              <a:gd name="connsiteX2" fmla="*/ 115177 w 1895646"/>
              <a:gd name="connsiteY2" fmla="*/ 501718 h 2262382"/>
              <a:gd name="connsiteX3" fmla="*/ 1254609 w 1895646"/>
              <a:gd name="connsiteY3" fmla="*/ 36499 h 2262382"/>
              <a:gd name="connsiteX4" fmla="*/ 1868013 w 1895646"/>
              <a:gd name="connsiteY4" fmla="*/ 1107095 h 2262382"/>
              <a:gd name="connsiteX5" fmla="*/ 57273 w 1895646"/>
              <a:gd name="connsiteY5" fmla="*/ 2247434 h 2262382"/>
              <a:gd name="connsiteX0" fmla="*/ 62638 w 1901011"/>
              <a:gd name="connsiteY0" fmla="*/ 2247434 h 2264531"/>
              <a:gd name="connsiteX1" fmla="*/ 419365 w 1901011"/>
              <a:gd name="connsiteY1" fmla="*/ 1869645 h 2264531"/>
              <a:gd name="connsiteX2" fmla="*/ 120542 w 1901011"/>
              <a:gd name="connsiteY2" fmla="*/ 501718 h 2264531"/>
              <a:gd name="connsiteX3" fmla="*/ 1259974 w 1901011"/>
              <a:gd name="connsiteY3" fmla="*/ 36499 h 2264531"/>
              <a:gd name="connsiteX4" fmla="*/ 1873378 w 1901011"/>
              <a:gd name="connsiteY4" fmla="*/ 1107095 h 2264531"/>
              <a:gd name="connsiteX5" fmla="*/ 62638 w 1901011"/>
              <a:gd name="connsiteY5" fmla="*/ 2247434 h 2264531"/>
              <a:gd name="connsiteX0" fmla="*/ 62638 w 1901011"/>
              <a:gd name="connsiteY0" fmla="*/ 2248136 h 2265233"/>
              <a:gd name="connsiteX1" fmla="*/ 419365 w 1901011"/>
              <a:gd name="connsiteY1" fmla="*/ 1870347 h 2265233"/>
              <a:gd name="connsiteX2" fmla="*/ 120542 w 1901011"/>
              <a:gd name="connsiteY2" fmla="*/ 502420 h 2265233"/>
              <a:gd name="connsiteX3" fmla="*/ 1259974 w 1901011"/>
              <a:gd name="connsiteY3" fmla="*/ 37201 h 2265233"/>
              <a:gd name="connsiteX4" fmla="*/ 1873378 w 1901011"/>
              <a:gd name="connsiteY4" fmla="*/ 1107797 h 2265233"/>
              <a:gd name="connsiteX5" fmla="*/ 62638 w 1901011"/>
              <a:gd name="connsiteY5" fmla="*/ 2248136 h 2265233"/>
              <a:gd name="connsiteX0" fmla="*/ 81540 w 1919913"/>
              <a:gd name="connsiteY0" fmla="*/ 2250068 h 2289000"/>
              <a:gd name="connsiteX1" fmla="*/ 267579 w 1919913"/>
              <a:gd name="connsiteY1" fmla="*/ 2067351 h 2289000"/>
              <a:gd name="connsiteX2" fmla="*/ 139444 w 1919913"/>
              <a:gd name="connsiteY2" fmla="*/ 504352 h 2289000"/>
              <a:gd name="connsiteX3" fmla="*/ 1278876 w 1919913"/>
              <a:gd name="connsiteY3" fmla="*/ 39133 h 2289000"/>
              <a:gd name="connsiteX4" fmla="*/ 1892280 w 1919913"/>
              <a:gd name="connsiteY4" fmla="*/ 1109729 h 2289000"/>
              <a:gd name="connsiteX5" fmla="*/ 81540 w 1919913"/>
              <a:gd name="connsiteY5" fmla="*/ 2250068 h 2289000"/>
              <a:gd name="connsiteX0" fmla="*/ 78183 w 1916556"/>
              <a:gd name="connsiteY0" fmla="*/ 2248386 h 2270343"/>
              <a:gd name="connsiteX1" fmla="*/ 288606 w 1916556"/>
              <a:gd name="connsiteY1" fmla="*/ 1943749 h 2270343"/>
              <a:gd name="connsiteX2" fmla="*/ 136087 w 1916556"/>
              <a:gd name="connsiteY2" fmla="*/ 502670 h 2270343"/>
              <a:gd name="connsiteX3" fmla="*/ 1275519 w 1916556"/>
              <a:gd name="connsiteY3" fmla="*/ 37451 h 2270343"/>
              <a:gd name="connsiteX4" fmla="*/ 1888923 w 1916556"/>
              <a:gd name="connsiteY4" fmla="*/ 1108047 h 2270343"/>
              <a:gd name="connsiteX5" fmla="*/ 78183 w 1916556"/>
              <a:gd name="connsiteY5" fmla="*/ 2248386 h 2270343"/>
              <a:gd name="connsiteX0" fmla="*/ 78183 w 1916556"/>
              <a:gd name="connsiteY0" fmla="*/ 2260654 h 2282611"/>
              <a:gd name="connsiteX1" fmla="*/ 288606 w 1916556"/>
              <a:gd name="connsiteY1" fmla="*/ 1956017 h 2282611"/>
              <a:gd name="connsiteX2" fmla="*/ 136087 w 1916556"/>
              <a:gd name="connsiteY2" fmla="*/ 514938 h 2282611"/>
              <a:gd name="connsiteX3" fmla="*/ 1275519 w 1916556"/>
              <a:gd name="connsiteY3" fmla="*/ 49719 h 2282611"/>
              <a:gd name="connsiteX4" fmla="*/ 1888923 w 1916556"/>
              <a:gd name="connsiteY4" fmla="*/ 1120315 h 2282611"/>
              <a:gd name="connsiteX5" fmla="*/ 78183 w 1916556"/>
              <a:gd name="connsiteY5" fmla="*/ 2260654 h 2282611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87139 w 1925512"/>
              <a:gd name="connsiteY0" fmla="*/ 2248386 h 2270343"/>
              <a:gd name="connsiteX1" fmla="*/ 236602 w 1925512"/>
              <a:gd name="connsiteY1" fmla="*/ 1943749 h 2270343"/>
              <a:gd name="connsiteX2" fmla="*/ 145043 w 1925512"/>
              <a:gd name="connsiteY2" fmla="*/ 502670 h 2270343"/>
              <a:gd name="connsiteX3" fmla="*/ 1284475 w 1925512"/>
              <a:gd name="connsiteY3" fmla="*/ 37451 h 2270343"/>
              <a:gd name="connsiteX4" fmla="*/ 1897879 w 1925512"/>
              <a:gd name="connsiteY4" fmla="*/ 1108047 h 2270343"/>
              <a:gd name="connsiteX5" fmla="*/ 87139 w 1925512"/>
              <a:gd name="connsiteY5" fmla="*/ 2248386 h 2270343"/>
              <a:gd name="connsiteX0" fmla="*/ 87139 w 1925512"/>
              <a:gd name="connsiteY0" fmla="*/ 2247961 h 2269918"/>
              <a:gd name="connsiteX1" fmla="*/ 236602 w 1925512"/>
              <a:gd name="connsiteY1" fmla="*/ 1943324 h 2269918"/>
              <a:gd name="connsiteX2" fmla="*/ 145043 w 1925512"/>
              <a:gd name="connsiteY2" fmla="*/ 502245 h 2269918"/>
              <a:gd name="connsiteX3" fmla="*/ 1284475 w 1925512"/>
              <a:gd name="connsiteY3" fmla="*/ 37026 h 2269918"/>
              <a:gd name="connsiteX4" fmla="*/ 1897879 w 1925512"/>
              <a:gd name="connsiteY4" fmla="*/ 1107622 h 2269918"/>
              <a:gd name="connsiteX5" fmla="*/ 87139 w 1925512"/>
              <a:gd name="connsiteY5" fmla="*/ 2247961 h 22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512" h="2269918">
                <a:moveTo>
                  <a:pt x="87139" y="2247961"/>
                </a:moveTo>
                <a:cubicBezTo>
                  <a:pt x="-159260" y="2332381"/>
                  <a:pt x="190375" y="2161125"/>
                  <a:pt x="236602" y="1943324"/>
                </a:cubicBezTo>
                <a:cubicBezTo>
                  <a:pt x="282829" y="1725523"/>
                  <a:pt x="-200291" y="1088185"/>
                  <a:pt x="145043" y="502245"/>
                </a:cubicBezTo>
                <a:cubicBezTo>
                  <a:pt x="329127" y="189903"/>
                  <a:pt x="837017" y="-105966"/>
                  <a:pt x="1284475" y="37026"/>
                </a:cubicBezTo>
                <a:cubicBezTo>
                  <a:pt x="1748229" y="185226"/>
                  <a:pt x="2015389" y="651508"/>
                  <a:pt x="1897879" y="1107622"/>
                </a:cubicBezTo>
                <a:cubicBezTo>
                  <a:pt x="1539827" y="2232015"/>
                  <a:pt x="333538" y="2163541"/>
                  <a:pt x="87139" y="2247961"/>
                </a:cubicBezTo>
                <a:close/>
              </a:path>
            </a:pathLst>
          </a:custGeom>
          <a:gradFill flip="none" rotWithShape="1">
            <a:gsLst>
              <a:gs pos="0">
                <a:srgbClr val="1F497D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1F497D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1F497D">
                  <a:lumMod val="60000"/>
                  <a:lumOff val="40000"/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8029" y="2005052"/>
            <a:ext cx="1760895" cy="1051596"/>
            <a:chOff x="528029" y="2005052"/>
            <a:chExt cx="1760895" cy="105159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278" b="86389" l="8750" r="54167">
                          <a14:foregroundMark x1="51250" y1="27222" x2="51250" y2="2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2960" r="44189" b="13774"/>
            <a:stretch/>
          </p:blipFill>
          <p:spPr>
            <a:xfrm>
              <a:off x="528029" y="2528192"/>
              <a:ext cx="554170" cy="52845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278" b="86389" l="8750" r="54167">
                          <a14:foregroundMark x1="51250" y1="27222" x2="51250" y2="2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2960" r="44189" b="13774"/>
            <a:stretch/>
          </p:blipFill>
          <p:spPr>
            <a:xfrm>
              <a:off x="1088261" y="2005052"/>
              <a:ext cx="635627" cy="60613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278" b="86389" l="8750" r="54167">
                          <a14:foregroundMark x1="51250" y1="27222" x2="51250" y2="2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12960" r="44189" b="13774"/>
            <a:stretch/>
          </p:blipFill>
          <p:spPr>
            <a:xfrm>
              <a:off x="1653297" y="2399763"/>
              <a:ext cx="635627" cy="60613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354811" y="3291026"/>
            <a:ext cx="1952183" cy="1315037"/>
            <a:chOff x="3354811" y="3291026"/>
            <a:chExt cx="1952183" cy="131503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0000" l="51328" r="99844">
                          <a14:foregroundMark x1="57578" y1="67083" x2="57578" y2="67083"/>
                          <a14:foregroundMark x1="59297" y1="62917" x2="59297" y2="62917"/>
                          <a14:foregroundMark x1="59922" y1="64444" x2="59922" y2="64444"/>
                          <a14:foregroundMark x1="59375" y1="68194" x2="59375" y2="68194"/>
                          <a14:foregroundMark x1="52188" y1="72917" x2="52188" y2="72917"/>
                          <a14:foregroundMark x1="56563" y1="53333" x2="56563" y2="53333"/>
                          <a14:foregroundMark x1="56094" y1="54028" x2="56094" y2="54028"/>
                          <a14:foregroundMark x1="53828" y1="54028" x2="53828" y2="54028"/>
                          <a14:foregroundMark x1="53125" y1="54028" x2="53125" y2="54028"/>
                          <a14:foregroundMark x1="55391" y1="53889" x2="55391" y2="53889"/>
                          <a14:backgroundMark x1="90156" y1="34167" x2="90156" y2="34167"/>
                          <a14:backgroundMark x1="83125" y1="34167" x2="83125" y2="34167"/>
                          <a14:backgroundMark x1="91094" y1="24444" x2="91094" y2="24444"/>
                          <a14:backgroundMark x1="85859" y1="17222" x2="85859" y2="17222"/>
                          <a14:backgroundMark x1="93594" y1="18750" x2="93594" y2="18750"/>
                          <a14:backgroundMark x1="97969" y1="26944" x2="97969" y2="26944"/>
                          <a14:backgroundMark x1="59453" y1="59861" x2="59453" y2="598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29" t="1270"/>
            <a:stretch/>
          </p:blipFill>
          <p:spPr>
            <a:xfrm>
              <a:off x="3354811" y="3291026"/>
              <a:ext cx="576719" cy="64610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0000" l="51328" r="99844">
                          <a14:foregroundMark x1="57578" y1="67083" x2="57578" y2="67083"/>
                          <a14:foregroundMark x1="59297" y1="62917" x2="59297" y2="62917"/>
                          <a14:foregroundMark x1="59922" y1="64444" x2="59922" y2="64444"/>
                          <a14:foregroundMark x1="59375" y1="68194" x2="59375" y2="68194"/>
                          <a14:foregroundMark x1="52188" y1="72917" x2="52188" y2="72917"/>
                          <a14:foregroundMark x1="56563" y1="53333" x2="56563" y2="53333"/>
                          <a14:foregroundMark x1="56094" y1="54028" x2="56094" y2="54028"/>
                          <a14:foregroundMark x1="53828" y1="54028" x2="53828" y2="54028"/>
                          <a14:foregroundMark x1="53125" y1="54028" x2="53125" y2="54028"/>
                          <a14:foregroundMark x1="55391" y1="53889" x2="55391" y2="53889"/>
                          <a14:backgroundMark x1="90156" y1="34167" x2="90156" y2="34167"/>
                          <a14:backgroundMark x1="83125" y1="34167" x2="83125" y2="34167"/>
                          <a14:backgroundMark x1="91094" y1="24444" x2="91094" y2="24444"/>
                          <a14:backgroundMark x1="85859" y1="17222" x2="85859" y2="17222"/>
                          <a14:backgroundMark x1="93594" y1="18750" x2="93594" y2="18750"/>
                          <a14:backgroundMark x1="97969" y1="26944" x2="97969" y2="26944"/>
                          <a14:backgroundMark x1="59453" y1="59861" x2="59453" y2="598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29" t="1270"/>
            <a:stretch/>
          </p:blipFill>
          <p:spPr>
            <a:xfrm>
              <a:off x="3982184" y="3302159"/>
              <a:ext cx="576719" cy="64610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0000" l="51328" r="99844">
                          <a14:foregroundMark x1="57578" y1="67083" x2="57578" y2="67083"/>
                          <a14:foregroundMark x1="59297" y1="62917" x2="59297" y2="62917"/>
                          <a14:foregroundMark x1="59922" y1="64444" x2="59922" y2="64444"/>
                          <a14:foregroundMark x1="59375" y1="68194" x2="59375" y2="68194"/>
                          <a14:foregroundMark x1="52188" y1="72917" x2="52188" y2="72917"/>
                          <a14:foregroundMark x1="56563" y1="53333" x2="56563" y2="53333"/>
                          <a14:foregroundMark x1="56094" y1="54028" x2="56094" y2="54028"/>
                          <a14:foregroundMark x1="53828" y1="54028" x2="53828" y2="54028"/>
                          <a14:foregroundMark x1="53125" y1="54028" x2="53125" y2="54028"/>
                          <a14:foregroundMark x1="55391" y1="53889" x2="55391" y2="53889"/>
                          <a14:backgroundMark x1="90156" y1="34167" x2="90156" y2="34167"/>
                          <a14:backgroundMark x1="83125" y1="34167" x2="83125" y2="34167"/>
                          <a14:backgroundMark x1="91094" y1="24444" x2="91094" y2="24444"/>
                          <a14:backgroundMark x1="85859" y1="17222" x2="85859" y2="17222"/>
                          <a14:backgroundMark x1="93594" y1="18750" x2="93594" y2="18750"/>
                          <a14:backgroundMark x1="97969" y1="26944" x2="97969" y2="26944"/>
                          <a14:backgroundMark x1="59453" y1="59861" x2="59453" y2="598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29" t="1270"/>
            <a:stretch/>
          </p:blipFill>
          <p:spPr>
            <a:xfrm>
              <a:off x="3908865" y="3959955"/>
              <a:ext cx="576719" cy="64610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0000" l="51328" r="99844">
                          <a14:foregroundMark x1="57578" y1="67083" x2="57578" y2="67083"/>
                          <a14:foregroundMark x1="59297" y1="62917" x2="59297" y2="62917"/>
                          <a14:foregroundMark x1="59922" y1="64444" x2="59922" y2="64444"/>
                          <a14:foregroundMark x1="59375" y1="68194" x2="59375" y2="68194"/>
                          <a14:foregroundMark x1="52188" y1="72917" x2="52188" y2="72917"/>
                          <a14:foregroundMark x1="56563" y1="53333" x2="56563" y2="53333"/>
                          <a14:foregroundMark x1="56094" y1="54028" x2="56094" y2="54028"/>
                          <a14:foregroundMark x1="53828" y1="54028" x2="53828" y2="54028"/>
                          <a14:foregroundMark x1="53125" y1="54028" x2="53125" y2="54028"/>
                          <a14:foregroundMark x1="55391" y1="53889" x2="55391" y2="53889"/>
                          <a14:backgroundMark x1="90156" y1="34167" x2="90156" y2="34167"/>
                          <a14:backgroundMark x1="83125" y1="34167" x2="83125" y2="34167"/>
                          <a14:backgroundMark x1="91094" y1="24444" x2="91094" y2="24444"/>
                          <a14:backgroundMark x1="85859" y1="17222" x2="85859" y2="17222"/>
                          <a14:backgroundMark x1="93594" y1="18750" x2="93594" y2="18750"/>
                          <a14:backgroundMark x1="97969" y1="26944" x2="97969" y2="26944"/>
                          <a14:backgroundMark x1="59453" y1="59861" x2="59453" y2="598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29" t="1270"/>
            <a:stretch/>
          </p:blipFill>
          <p:spPr>
            <a:xfrm>
              <a:off x="4730275" y="3959955"/>
              <a:ext cx="576719" cy="646108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6421579" y="1856861"/>
            <a:ext cx="1355923" cy="706170"/>
            <a:chOff x="6421579" y="1856861"/>
            <a:chExt cx="1355923" cy="706170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500" b="86667" l="27500" r="68542">
                          <a14:foregroundMark x1="51458" y1="33056" x2="51458" y2="33056"/>
                          <a14:foregroundMark x1="52292" y1="35000" x2="52292" y2="35000"/>
                          <a14:foregroundMark x1="59375" y1="35278" x2="59375" y2="35278"/>
                          <a14:backgroundMark x1="36913" y1="47321" x2="36913" y2="473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0" t="14619" r="26714" b="12238"/>
            <a:stretch/>
          </p:blipFill>
          <p:spPr>
            <a:xfrm>
              <a:off x="6421579" y="1856861"/>
              <a:ext cx="586995" cy="68098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500" b="86667" l="27500" r="68542">
                          <a14:foregroundMark x1="51458" y1="33056" x2="51458" y2="33056"/>
                          <a14:foregroundMark x1="52292" y1="35000" x2="52292" y2="35000"/>
                          <a14:foregroundMark x1="59375" y1="35278" x2="59375" y2="35278"/>
                          <a14:backgroundMark x1="37248" y1="49107" x2="37248" y2="491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0" t="14619" r="26714" b="12238"/>
            <a:stretch/>
          </p:blipFill>
          <p:spPr>
            <a:xfrm>
              <a:off x="7190507" y="1882045"/>
              <a:ext cx="586995" cy="680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5474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5" y="199934"/>
            <a:ext cx="2562787" cy="1524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468" y="306921"/>
            <a:ext cx="1591024" cy="85746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544F1CF9-FE8B-48F8-A3F5-36A45E6CF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906" y="647498"/>
            <a:ext cx="1316850" cy="1234547"/>
          </a:xfrm>
          <a:prstGeom prst="rect">
            <a:avLst/>
          </a:prstGeom>
        </p:spPr>
      </p:pic>
      <p:sp>
        <p:nvSpPr>
          <p:cNvPr id="22" name="椭圆形标注 2"/>
          <p:cNvSpPr/>
          <p:nvPr/>
        </p:nvSpPr>
        <p:spPr>
          <a:xfrm rot="18708793" flipH="1">
            <a:off x="3418151" y="2742661"/>
            <a:ext cx="2097379" cy="2596763"/>
          </a:xfrm>
          <a:custGeom>
            <a:avLst/>
            <a:gdLst>
              <a:gd name="connsiteX0" fmla="*/ 546067 w 1872208"/>
              <a:gd name="connsiteY0" fmla="*/ 2025225 h 1800200"/>
              <a:gd name="connsiteX1" fmla="*/ 476074 w 1872208"/>
              <a:gd name="connsiteY1" fmla="*/ 1684012 h 1800200"/>
              <a:gd name="connsiteX2" fmla="*/ 91907 w 1872208"/>
              <a:gd name="connsiteY2" fmla="*/ 511157 h 1800200"/>
              <a:gd name="connsiteX3" fmla="*/ 1231339 w 1872208"/>
              <a:gd name="connsiteY3" fmla="*/ 45938 h 1800200"/>
              <a:gd name="connsiteX4" fmla="*/ 1844743 w 1872208"/>
              <a:gd name="connsiteY4" fmla="*/ 1116534 h 1800200"/>
              <a:gd name="connsiteX5" fmla="*/ 814976 w 1872208"/>
              <a:gd name="connsiteY5" fmla="*/ 1792633 h 1800200"/>
              <a:gd name="connsiteX6" fmla="*/ 546067 w 1872208"/>
              <a:gd name="connsiteY6" fmla="*/ 2025225 h 1800200"/>
              <a:gd name="connsiteX0" fmla="*/ 546222 w 1872531"/>
              <a:gd name="connsiteY0" fmla="*/ 2025373 h 2025373"/>
              <a:gd name="connsiteX1" fmla="*/ 476229 w 1872531"/>
              <a:gd name="connsiteY1" fmla="*/ 1684160 h 2025373"/>
              <a:gd name="connsiteX2" fmla="*/ 92062 w 1872531"/>
              <a:gd name="connsiteY2" fmla="*/ 511305 h 2025373"/>
              <a:gd name="connsiteX3" fmla="*/ 1231494 w 1872531"/>
              <a:gd name="connsiteY3" fmla="*/ 46086 h 2025373"/>
              <a:gd name="connsiteX4" fmla="*/ 1844898 w 1872531"/>
              <a:gd name="connsiteY4" fmla="*/ 1116682 h 2025373"/>
              <a:gd name="connsiteX5" fmla="*/ 815131 w 1872531"/>
              <a:gd name="connsiteY5" fmla="*/ 1792781 h 2025373"/>
              <a:gd name="connsiteX6" fmla="*/ 546222 w 1872531"/>
              <a:gd name="connsiteY6" fmla="*/ 2025373 h 2025373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771345 w 1828745"/>
              <a:gd name="connsiteY5" fmla="*/ 1792781 h 2159485"/>
              <a:gd name="connsiteX6" fmla="*/ 282980 w 1828745"/>
              <a:gd name="connsiteY6" fmla="*/ 2159485 h 215948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771345 w 1828745"/>
              <a:gd name="connsiteY5" fmla="*/ 1792781 h 2159485"/>
              <a:gd name="connsiteX6" fmla="*/ 282980 w 1828745"/>
              <a:gd name="connsiteY6" fmla="*/ 2159485 h 215948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820113 w 1828745"/>
              <a:gd name="connsiteY5" fmla="*/ 1865933 h 2159485"/>
              <a:gd name="connsiteX6" fmla="*/ 282980 w 1828745"/>
              <a:gd name="connsiteY6" fmla="*/ 2159485 h 2159485"/>
              <a:gd name="connsiteX0" fmla="*/ 1589 w 1839962"/>
              <a:gd name="connsiteY0" fmla="*/ 2257021 h 2257021"/>
              <a:gd name="connsiteX1" fmla="*/ 443660 w 1839962"/>
              <a:gd name="connsiteY1" fmla="*/ 1684160 h 2257021"/>
              <a:gd name="connsiteX2" fmla="*/ 59493 w 1839962"/>
              <a:gd name="connsiteY2" fmla="*/ 511305 h 2257021"/>
              <a:gd name="connsiteX3" fmla="*/ 1198925 w 1839962"/>
              <a:gd name="connsiteY3" fmla="*/ 46086 h 2257021"/>
              <a:gd name="connsiteX4" fmla="*/ 1812329 w 1839962"/>
              <a:gd name="connsiteY4" fmla="*/ 1116682 h 2257021"/>
              <a:gd name="connsiteX5" fmla="*/ 831330 w 1839962"/>
              <a:gd name="connsiteY5" fmla="*/ 1865933 h 2257021"/>
              <a:gd name="connsiteX6" fmla="*/ 1589 w 1839962"/>
              <a:gd name="connsiteY6" fmla="*/ 2257021 h 2257021"/>
              <a:gd name="connsiteX0" fmla="*/ 1673 w 1840046"/>
              <a:gd name="connsiteY0" fmla="*/ 2244950 h 2244950"/>
              <a:gd name="connsiteX1" fmla="*/ 419360 w 1840046"/>
              <a:gd name="connsiteY1" fmla="*/ 1659897 h 2244950"/>
              <a:gd name="connsiteX2" fmla="*/ 59577 w 1840046"/>
              <a:gd name="connsiteY2" fmla="*/ 499234 h 2244950"/>
              <a:gd name="connsiteX3" fmla="*/ 1199009 w 1840046"/>
              <a:gd name="connsiteY3" fmla="*/ 34015 h 2244950"/>
              <a:gd name="connsiteX4" fmla="*/ 1812413 w 1840046"/>
              <a:gd name="connsiteY4" fmla="*/ 1104611 h 2244950"/>
              <a:gd name="connsiteX5" fmla="*/ 831414 w 1840046"/>
              <a:gd name="connsiteY5" fmla="*/ 1853862 h 2244950"/>
              <a:gd name="connsiteX6" fmla="*/ 1673 w 1840046"/>
              <a:gd name="connsiteY6" fmla="*/ 2244950 h 2244950"/>
              <a:gd name="connsiteX0" fmla="*/ 1012 w 1839385"/>
              <a:gd name="connsiteY0" fmla="*/ 2244950 h 2244950"/>
              <a:gd name="connsiteX1" fmla="*/ 418699 w 1839385"/>
              <a:gd name="connsiteY1" fmla="*/ 1659897 h 2244950"/>
              <a:gd name="connsiteX2" fmla="*/ 58916 w 1839385"/>
              <a:gd name="connsiteY2" fmla="*/ 499234 h 2244950"/>
              <a:gd name="connsiteX3" fmla="*/ 1198348 w 1839385"/>
              <a:gd name="connsiteY3" fmla="*/ 34015 h 2244950"/>
              <a:gd name="connsiteX4" fmla="*/ 1811752 w 1839385"/>
              <a:gd name="connsiteY4" fmla="*/ 1104611 h 2244950"/>
              <a:gd name="connsiteX5" fmla="*/ 830753 w 1839385"/>
              <a:gd name="connsiteY5" fmla="*/ 1853862 h 2244950"/>
              <a:gd name="connsiteX6" fmla="*/ 1012 w 1839385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831095 w 1839727"/>
              <a:gd name="connsiteY5" fmla="*/ 1853862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53015 w 1839727"/>
              <a:gd name="connsiteY5" fmla="*/ 1890438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89591 w 1839727"/>
              <a:gd name="connsiteY5" fmla="*/ 1914822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89591 w 1839727"/>
              <a:gd name="connsiteY5" fmla="*/ 1914822 h 2244950"/>
              <a:gd name="connsiteX6" fmla="*/ 1354 w 1839727"/>
              <a:gd name="connsiteY6" fmla="*/ 2244950 h 2244950"/>
              <a:gd name="connsiteX0" fmla="*/ 1877 w 1840250"/>
              <a:gd name="connsiteY0" fmla="*/ 2244813 h 2244813"/>
              <a:gd name="connsiteX1" fmla="*/ 261068 w 1840250"/>
              <a:gd name="connsiteY1" fmla="*/ 1647568 h 2244813"/>
              <a:gd name="connsiteX2" fmla="*/ 59781 w 1840250"/>
              <a:gd name="connsiteY2" fmla="*/ 499097 h 2244813"/>
              <a:gd name="connsiteX3" fmla="*/ 1199213 w 1840250"/>
              <a:gd name="connsiteY3" fmla="*/ 33878 h 2244813"/>
              <a:gd name="connsiteX4" fmla="*/ 1812617 w 1840250"/>
              <a:gd name="connsiteY4" fmla="*/ 1104474 h 2244813"/>
              <a:gd name="connsiteX5" fmla="*/ 990114 w 1840250"/>
              <a:gd name="connsiteY5" fmla="*/ 1914685 h 2244813"/>
              <a:gd name="connsiteX6" fmla="*/ 1877 w 1840250"/>
              <a:gd name="connsiteY6" fmla="*/ 2244813 h 2244813"/>
              <a:gd name="connsiteX0" fmla="*/ 1594 w 1839967"/>
              <a:gd name="connsiteY0" fmla="*/ 2244408 h 2244408"/>
              <a:gd name="connsiteX1" fmla="*/ 333937 w 1839967"/>
              <a:gd name="connsiteY1" fmla="*/ 1610587 h 2244408"/>
              <a:gd name="connsiteX2" fmla="*/ 59498 w 1839967"/>
              <a:gd name="connsiteY2" fmla="*/ 498692 h 2244408"/>
              <a:gd name="connsiteX3" fmla="*/ 1198930 w 1839967"/>
              <a:gd name="connsiteY3" fmla="*/ 33473 h 2244408"/>
              <a:gd name="connsiteX4" fmla="*/ 1812334 w 1839967"/>
              <a:gd name="connsiteY4" fmla="*/ 1104069 h 2244408"/>
              <a:gd name="connsiteX5" fmla="*/ 989831 w 1839967"/>
              <a:gd name="connsiteY5" fmla="*/ 1914280 h 2244408"/>
              <a:gd name="connsiteX6" fmla="*/ 1594 w 1839967"/>
              <a:gd name="connsiteY6" fmla="*/ 2244408 h 2244408"/>
              <a:gd name="connsiteX0" fmla="*/ 1594 w 1839967"/>
              <a:gd name="connsiteY0" fmla="*/ 2248877 h 2248877"/>
              <a:gd name="connsiteX1" fmla="*/ 333937 w 1839967"/>
              <a:gd name="connsiteY1" fmla="*/ 1615056 h 2248877"/>
              <a:gd name="connsiteX2" fmla="*/ 59498 w 1839967"/>
              <a:gd name="connsiteY2" fmla="*/ 503161 h 2248877"/>
              <a:gd name="connsiteX3" fmla="*/ 1198930 w 1839967"/>
              <a:gd name="connsiteY3" fmla="*/ 37942 h 2248877"/>
              <a:gd name="connsiteX4" fmla="*/ 1812334 w 1839967"/>
              <a:gd name="connsiteY4" fmla="*/ 1108538 h 2248877"/>
              <a:gd name="connsiteX5" fmla="*/ 989831 w 1839967"/>
              <a:gd name="connsiteY5" fmla="*/ 1918749 h 2248877"/>
              <a:gd name="connsiteX6" fmla="*/ 1594 w 1839967"/>
              <a:gd name="connsiteY6" fmla="*/ 2248877 h 2248877"/>
              <a:gd name="connsiteX0" fmla="*/ 15912 w 1854285"/>
              <a:gd name="connsiteY0" fmla="*/ 2249953 h 2249953"/>
              <a:gd name="connsiteX1" fmla="*/ 348255 w 1854285"/>
              <a:gd name="connsiteY1" fmla="*/ 1616132 h 2249953"/>
              <a:gd name="connsiteX2" fmla="*/ 73816 w 1854285"/>
              <a:gd name="connsiteY2" fmla="*/ 504237 h 2249953"/>
              <a:gd name="connsiteX3" fmla="*/ 1213248 w 1854285"/>
              <a:gd name="connsiteY3" fmla="*/ 39018 h 2249953"/>
              <a:gd name="connsiteX4" fmla="*/ 1826652 w 1854285"/>
              <a:gd name="connsiteY4" fmla="*/ 1109614 h 2249953"/>
              <a:gd name="connsiteX5" fmla="*/ 1004149 w 1854285"/>
              <a:gd name="connsiteY5" fmla="*/ 1919825 h 2249953"/>
              <a:gd name="connsiteX6" fmla="*/ 15912 w 1854285"/>
              <a:gd name="connsiteY6" fmla="*/ 2249953 h 2249953"/>
              <a:gd name="connsiteX0" fmla="*/ 54236 w 1892609"/>
              <a:gd name="connsiteY0" fmla="*/ 2249953 h 2258715"/>
              <a:gd name="connsiteX1" fmla="*/ 386579 w 1892609"/>
              <a:gd name="connsiteY1" fmla="*/ 1616132 h 2258715"/>
              <a:gd name="connsiteX2" fmla="*/ 112140 w 1892609"/>
              <a:gd name="connsiteY2" fmla="*/ 504237 h 2258715"/>
              <a:gd name="connsiteX3" fmla="*/ 1251572 w 1892609"/>
              <a:gd name="connsiteY3" fmla="*/ 39018 h 2258715"/>
              <a:gd name="connsiteX4" fmla="*/ 1864976 w 1892609"/>
              <a:gd name="connsiteY4" fmla="*/ 1109614 h 2258715"/>
              <a:gd name="connsiteX5" fmla="*/ 54236 w 1892609"/>
              <a:gd name="connsiteY5" fmla="*/ 2249953 h 2258715"/>
              <a:gd name="connsiteX0" fmla="*/ 54236 w 1892609"/>
              <a:gd name="connsiteY0" fmla="*/ 2249953 h 2258715"/>
              <a:gd name="connsiteX1" fmla="*/ 386579 w 1892609"/>
              <a:gd name="connsiteY1" fmla="*/ 1616132 h 2258715"/>
              <a:gd name="connsiteX2" fmla="*/ 112140 w 1892609"/>
              <a:gd name="connsiteY2" fmla="*/ 504237 h 2258715"/>
              <a:gd name="connsiteX3" fmla="*/ 1251572 w 1892609"/>
              <a:gd name="connsiteY3" fmla="*/ 39018 h 2258715"/>
              <a:gd name="connsiteX4" fmla="*/ 1864976 w 1892609"/>
              <a:gd name="connsiteY4" fmla="*/ 1109614 h 2258715"/>
              <a:gd name="connsiteX5" fmla="*/ 54236 w 1892609"/>
              <a:gd name="connsiteY5" fmla="*/ 2249953 h 2258715"/>
              <a:gd name="connsiteX0" fmla="*/ 52699 w 1891072"/>
              <a:gd name="connsiteY0" fmla="*/ 2247434 h 2262382"/>
              <a:gd name="connsiteX1" fmla="*/ 409426 w 1891072"/>
              <a:gd name="connsiteY1" fmla="*/ 1869645 h 2262382"/>
              <a:gd name="connsiteX2" fmla="*/ 110603 w 1891072"/>
              <a:gd name="connsiteY2" fmla="*/ 501718 h 2262382"/>
              <a:gd name="connsiteX3" fmla="*/ 1250035 w 1891072"/>
              <a:gd name="connsiteY3" fmla="*/ 36499 h 2262382"/>
              <a:gd name="connsiteX4" fmla="*/ 1863439 w 1891072"/>
              <a:gd name="connsiteY4" fmla="*/ 1107095 h 2262382"/>
              <a:gd name="connsiteX5" fmla="*/ 52699 w 1891072"/>
              <a:gd name="connsiteY5" fmla="*/ 2247434 h 2262382"/>
              <a:gd name="connsiteX0" fmla="*/ 57273 w 1895646"/>
              <a:gd name="connsiteY0" fmla="*/ 2247434 h 2262382"/>
              <a:gd name="connsiteX1" fmla="*/ 414000 w 1895646"/>
              <a:gd name="connsiteY1" fmla="*/ 1869645 h 2262382"/>
              <a:gd name="connsiteX2" fmla="*/ 115177 w 1895646"/>
              <a:gd name="connsiteY2" fmla="*/ 501718 h 2262382"/>
              <a:gd name="connsiteX3" fmla="*/ 1254609 w 1895646"/>
              <a:gd name="connsiteY3" fmla="*/ 36499 h 2262382"/>
              <a:gd name="connsiteX4" fmla="*/ 1868013 w 1895646"/>
              <a:gd name="connsiteY4" fmla="*/ 1107095 h 2262382"/>
              <a:gd name="connsiteX5" fmla="*/ 57273 w 1895646"/>
              <a:gd name="connsiteY5" fmla="*/ 2247434 h 2262382"/>
              <a:gd name="connsiteX0" fmla="*/ 62638 w 1901011"/>
              <a:gd name="connsiteY0" fmla="*/ 2247434 h 2264531"/>
              <a:gd name="connsiteX1" fmla="*/ 419365 w 1901011"/>
              <a:gd name="connsiteY1" fmla="*/ 1869645 h 2264531"/>
              <a:gd name="connsiteX2" fmla="*/ 120542 w 1901011"/>
              <a:gd name="connsiteY2" fmla="*/ 501718 h 2264531"/>
              <a:gd name="connsiteX3" fmla="*/ 1259974 w 1901011"/>
              <a:gd name="connsiteY3" fmla="*/ 36499 h 2264531"/>
              <a:gd name="connsiteX4" fmla="*/ 1873378 w 1901011"/>
              <a:gd name="connsiteY4" fmla="*/ 1107095 h 2264531"/>
              <a:gd name="connsiteX5" fmla="*/ 62638 w 1901011"/>
              <a:gd name="connsiteY5" fmla="*/ 2247434 h 2264531"/>
              <a:gd name="connsiteX0" fmla="*/ 62638 w 1901011"/>
              <a:gd name="connsiteY0" fmla="*/ 2248136 h 2265233"/>
              <a:gd name="connsiteX1" fmla="*/ 419365 w 1901011"/>
              <a:gd name="connsiteY1" fmla="*/ 1870347 h 2265233"/>
              <a:gd name="connsiteX2" fmla="*/ 120542 w 1901011"/>
              <a:gd name="connsiteY2" fmla="*/ 502420 h 2265233"/>
              <a:gd name="connsiteX3" fmla="*/ 1259974 w 1901011"/>
              <a:gd name="connsiteY3" fmla="*/ 37201 h 2265233"/>
              <a:gd name="connsiteX4" fmla="*/ 1873378 w 1901011"/>
              <a:gd name="connsiteY4" fmla="*/ 1107797 h 2265233"/>
              <a:gd name="connsiteX5" fmla="*/ 62638 w 1901011"/>
              <a:gd name="connsiteY5" fmla="*/ 2248136 h 2265233"/>
              <a:gd name="connsiteX0" fmla="*/ 81540 w 1919913"/>
              <a:gd name="connsiteY0" fmla="*/ 2250068 h 2289000"/>
              <a:gd name="connsiteX1" fmla="*/ 267579 w 1919913"/>
              <a:gd name="connsiteY1" fmla="*/ 2067351 h 2289000"/>
              <a:gd name="connsiteX2" fmla="*/ 139444 w 1919913"/>
              <a:gd name="connsiteY2" fmla="*/ 504352 h 2289000"/>
              <a:gd name="connsiteX3" fmla="*/ 1278876 w 1919913"/>
              <a:gd name="connsiteY3" fmla="*/ 39133 h 2289000"/>
              <a:gd name="connsiteX4" fmla="*/ 1892280 w 1919913"/>
              <a:gd name="connsiteY4" fmla="*/ 1109729 h 2289000"/>
              <a:gd name="connsiteX5" fmla="*/ 81540 w 1919913"/>
              <a:gd name="connsiteY5" fmla="*/ 2250068 h 2289000"/>
              <a:gd name="connsiteX0" fmla="*/ 78183 w 1916556"/>
              <a:gd name="connsiteY0" fmla="*/ 2248386 h 2270343"/>
              <a:gd name="connsiteX1" fmla="*/ 288606 w 1916556"/>
              <a:gd name="connsiteY1" fmla="*/ 1943749 h 2270343"/>
              <a:gd name="connsiteX2" fmla="*/ 136087 w 1916556"/>
              <a:gd name="connsiteY2" fmla="*/ 502670 h 2270343"/>
              <a:gd name="connsiteX3" fmla="*/ 1275519 w 1916556"/>
              <a:gd name="connsiteY3" fmla="*/ 37451 h 2270343"/>
              <a:gd name="connsiteX4" fmla="*/ 1888923 w 1916556"/>
              <a:gd name="connsiteY4" fmla="*/ 1108047 h 2270343"/>
              <a:gd name="connsiteX5" fmla="*/ 78183 w 1916556"/>
              <a:gd name="connsiteY5" fmla="*/ 2248386 h 2270343"/>
              <a:gd name="connsiteX0" fmla="*/ 78183 w 1916556"/>
              <a:gd name="connsiteY0" fmla="*/ 2260654 h 2282611"/>
              <a:gd name="connsiteX1" fmla="*/ 288606 w 1916556"/>
              <a:gd name="connsiteY1" fmla="*/ 1956017 h 2282611"/>
              <a:gd name="connsiteX2" fmla="*/ 136087 w 1916556"/>
              <a:gd name="connsiteY2" fmla="*/ 514938 h 2282611"/>
              <a:gd name="connsiteX3" fmla="*/ 1275519 w 1916556"/>
              <a:gd name="connsiteY3" fmla="*/ 49719 h 2282611"/>
              <a:gd name="connsiteX4" fmla="*/ 1888923 w 1916556"/>
              <a:gd name="connsiteY4" fmla="*/ 1120315 h 2282611"/>
              <a:gd name="connsiteX5" fmla="*/ 78183 w 1916556"/>
              <a:gd name="connsiteY5" fmla="*/ 2260654 h 2282611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87139 w 1925512"/>
              <a:gd name="connsiteY0" fmla="*/ 2248386 h 2270343"/>
              <a:gd name="connsiteX1" fmla="*/ 236602 w 1925512"/>
              <a:gd name="connsiteY1" fmla="*/ 1943749 h 2270343"/>
              <a:gd name="connsiteX2" fmla="*/ 145043 w 1925512"/>
              <a:gd name="connsiteY2" fmla="*/ 502670 h 2270343"/>
              <a:gd name="connsiteX3" fmla="*/ 1284475 w 1925512"/>
              <a:gd name="connsiteY3" fmla="*/ 37451 h 2270343"/>
              <a:gd name="connsiteX4" fmla="*/ 1897879 w 1925512"/>
              <a:gd name="connsiteY4" fmla="*/ 1108047 h 2270343"/>
              <a:gd name="connsiteX5" fmla="*/ 87139 w 1925512"/>
              <a:gd name="connsiteY5" fmla="*/ 2248386 h 2270343"/>
              <a:gd name="connsiteX0" fmla="*/ 87139 w 1925512"/>
              <a:gd name="connsiteY0" fmla="*/ 2247961 h 2269918"/>
              <a:gd name="connsiteX1" fmla="*/ 236602 w 1925512"/>
              <a:gd name="connsiteY1" fmla="*/ 1943324 h 2269918"/>
              <a:gd name="connsiteX2" fmla="*/ 145043 w 1925512"/>
              <a:gd name="connsiteY2" fmla="*/ 502245 h 2269918"/>
              <a:gd name="connsiteX3" fmla="*/ 1284475 w 1925512"/>
              <a:gd name="connsiteY3" fmla="*/ 37026 h 2269918"/>
              <a:gd name="connsiteX4" fmla="*/ 1897879 w 1925512"/>
              <a:gd name="connsiteY4" fmla="*/ 1107622 h 2269918"/>
              <a:gd name="connsiteX5" fmla="*/ 87139 w 1925512"/>
              <a:gd name="connsiteY5" fmla="*/ 2247961 h 22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512" h="2269918">
                <a:moveTo>
                  <a:pt x="87139" y="2247961"/>
                </a:moveTo>
                <a:cubicBezTo>
                  <a:pt x="-159260" y="2332381"/>
                  <a:pt x="190375" y="2161125"/>
                  <a:pt x="236602" y="1943324"/>
                </a:cubicBezTo>
                <a:cubicBezTo>
                  <a:pt x="282829" y="1725523"/>
                  <a:pt x="-200291" y="1088185"/>
                  <a:pt x="145043" y="502245"/>
                </a:cubicBezTo>
                <a:cubicBezTo>
                  <a:pt x="329127" y="189903"/>
                  <a:pt x="837017" y="-105966"/>
                  <a:pt x="1284475" y="37026"/>
                </a:cubicBezTo>
                <a:cubicBezTo>
                  <a:pt x="1748229" y="185226"/>
                  <a:pt x="2015389" y="651508"/>
                  <a:pt x="1897879" y="1107622"/>
                </a:cubicBezTo>
                <a:cubicBezTo>
                  <a:pt x="1539827" y="2232015"/>
                  <a:pt x="333538" y="2163541"/>
                  <a:pt x="87139" y="2247961"/>
                </a:cubicBezTo>
                <a:close/>
              </a:path>
            </a:pathLst>
          </a:custGeom>
          <a:gradFill flip="none" rotWithShape="1">
            <a:gsLst>
              <a:gs pos="0">
                <a:srgbClr val="F79646">
                  <a:lumMod val="75000"/>
                  <a:shade val="30000"/>
                  <a:satMod val="115000"/>
                </a:srgbClr>
              </a:gs>
              <a:gs pos="50000">
                <a:srgbClr val="F79646">
                  <a:lumMod val="75000"/>
                  <a:shade val="67500"/>
                  <a:satMod val="115000"/>
                </a:srgbClr>
              </a:gs>
              <a:gs pos="100000">
                <a:srgbClr val="F79646">
                  <a:lumMod val="75000"/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3" name="椭圆形标注 2"/>
          <p:cNvSpPr/>
          <p:nvPr/>
        </p:nvSpPr>
        <p:spPr>
          <a:xfrm rot="18536509" flipH="1">
            <a:off x="440889" y="1634174"/>
            <a:ext cx="2195919" cy="2394863"/>
          </a:xfrm>
          <a:custGeom>
            <a:avLst/>
            <a:gdLst>
              <a:gd name="connsiteX0" fmla="*/ 546067 w 1872208"/>
              <a:gd name="connsiteY0" fmla="*/ 2025225 h 1800200"/>
              <a:gd name="connsiteX1" fmla="*/ 476074 w 1872208"/>
              <a:gd name="connsiteY1" fmla="*/ 1684012 h 1800200"/>
              <a:gd name="connsiteX2" fmla="*/ 91907 w 1872208"/>
              <a:gd name="connsiteY2" fmla="*/ 511157 h 1800200"/>
              <a:gd name="connsiteX3" fmla="*/ 1231339 w 1872208"/>
              <a:gd name="connsiteY3" fmla="*/ 45938 h 1800200"/>
              <a:gd name="connsiteX4" fmla="*/ 1844743 w 1872208"/>
              <a:gd name="connsiteY4" fmla="*/ 1116534 h 1800200"/>
              <a:gd name="connsiteX5" fmla="*/ 814976 w 1872208"/>
              <a:gd name="connsiteY5" fmla="*/ 1792633 h 1800200"/>
              <a:gd name="connsiteX6" fmla="*/ 546067 w 1872208"/>
              <a:gd name="connsiteY6" fmla="*/ 2025225 h 1800200"/>
              <a:gd name="connsiteX0" fmla="*/ 546222 w 1872531"/>
              <a:gd name="connsiteY0" fmla="*/ 2025373 h 2025373"/>
              <a:gd name="connsiteX1" fmla="*/ 476229 w 1872531"/>
              <a:gd name="connsiteY1" fmla="*/ 1684160 h 2025373"/>
              <a:gd name="connsiteX2" fmla="*/ 92062 w 1872531"/>
              <a:gd name="connsiteY2" fmla="*/ 511305 h 2025373"/>
              <a:gd name="connsiteX3" fmla="*/ 1231494 w 1872531"/>
              <a:gd name="connsiteY3" fmla="*/ 46086 h 2025373"/>
              <a:gd name="connsiteX4" fmla="*/ 1844898 w 1872531"/>
              <a:gd name="connsiteY4" fmla="*/ 1116682 h 2025373"/>
              <a:gd name="connsiteX5" fmla="*/ 815131 w 1872531"/>
              <a:gd name="connsiteY5" fmla="*/ 1792781 h 2025373"/>
              <a:gd name="connsiteX6" fmla="*/ 546222 w 1872531"/>
              <a:gd name="connsiteY6" fmla="*/ 2025373 h 2025373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771345 w 1828745"/>
              <a:gd name="connsiteY5" fmla="*/ 1792781 h 2159485"/>
              <a:gd name="connsiteX6" fmla="*/ 282980 w 1828745"/>
              <a:gd name="connsiteY6" fmla="*/ 2159485 h 215948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771345 w 1828745"/>
              <a:gd name="connsiteY5" fmla="*/ 1792781 h 2159485"/>
              <a:gd name="connsiteX6" fmla="*/ 282980 w 1828745"/>
              <a:gd name="connsiteY6" fmla="*/ 2159485 h 215948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820113 w 1828745"/>
              <a:gd name="connsiteY5" fmla="*/ 1865933 h 2159485"/>
              <a:gd name="connsiteX6" fmla="*/ 282980 w 1828745"/>
              <a:gd name="connsiteY6" fmla="*/ 2159485 h 2159485"/>
              <a:gd name="connsiteX0" fmla="*/ 1589 w 1839962"/>
              <a:gd name="connsiteY0" fmla="*/ 2257021 h 2257021"/>
              <a:gd name="connsiteX1" fmla="*/ 443660 w 1839962"/>
              <a:gd name="connsiteY1" fmla="*/ 1684160 h 2257021"/>
              <a:gd name="connsiteX2" fmla="*/ 59493 w 1839962"/>
              <a:gd name="connsiteY2" fmla="*/ 511305 h 2257021"/>
              <a:gd name="connsiteX3" fmla="*/ 1198925 w 1839962"/>
              <a:gd name="connsiteY3" fmla="*/ 46086 h 2257021"/>
              <a:gd name="connsiteX4" fmla="*/ 1812329 w 1839962"/>
              <a:gd name="connsiteY4" fmla="*/ 1116682 h 2257021"/>
              <a:gd name="connsiteX5" fmla="*/ 831330 w 1839962"/>
              <a:gd name="connsiteY5" fmla="*/ 1865933 h 2257021"/>
              <a:gd name="connsiteX6" fmla="*/ 1589 w 1839962"/>
              <a:gd name="connsiteY6" fmla="*/ 2257021 h 2257021"/>
              <a:gd name="connsiteX0" fmla="*/ 1673 w 1840046"/>
              <a:gd name="connsiteY0" fmla="*/ 2244950 h 2244950"/>
              <a:gd name="connsiteX1" fmla="*/ 419360 w 1840046"/>
              <a:gd name="connsiteY1" fmla="*/ 1659897 h 2244950"/>
              <a:gd name="connsiteX2" fmla="*/ 59577 w 1840046"/>
              <a:gd name="connsiteY2" fmla="*/ 499234 h 2244950"/>
              <a:gd name="connsiteX3" fmla="*/ 1199009 w 1840046"/>
              <a:gd name="connsiteY3" fmla="*/ 34015 h 2244950"/>
              <a:gd name="connsiteX4" fmla="*/ 1812413 w 1840046"/>
              <a:gd name="connsiteY4" fmla="*/ 1104611 h 2244950"/>
              <a:gd name="connsiteX5" fmla="*/ 831414 w 1840046"/>
              <a:gd name="connsiteY5" fmla="*/ 1853862 h 2244950"/>
              <a:gd name="connsiteX6" fmla="*/ 1673 w 1840046"/>
              <a:gd name="connsiteY6" fmla="*/ 2244950 h 2244950"/>
              <a:gd name="connsiteX0" fmla="*/ 1012 w 1839385"/>
              <a:gd name="connsiteY0" fmla="*/ 2244950 h 2244950"/>
              <a:gd name="connsiteX1" fmla="*/ 418699 w 1839385"/>
              <a:gd name="connsiteY1" fmla="*/ 1659897 h 2244950"/>
              <a:gd name="connsiteX2" fmla="*/ 58916 w 1839385"/>
              <a:gd name="connsiteY2" fmla="*/ 499234 h 2244950"/>
              <a:gd name="connsiteX3" fmla="*/ 1198348 w 1839385"/>
              <a:gd name="connsiteY3" fmla="*/ 34015 h 2244950"/>
              <a:gd name="connsiteX4" fmla="*/ 1811752 w 1839385"/>
              <a:gd name="connsiteY4" fmla="*/ 1104611 h 2244950"/>
              <a:gd name="connsiteX5" fmla="*/ 830753 w 1839385"/>
              <a:gd name="connsiteY5" fmla="*/ 1853862 h 2244950"/>
              <a:gd name="connsiteX6" fmla="*/ 1012 w 1839385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831095 w 1839727"/>
              <a:gd name="connsiteY5" fmla="*/ 1853862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53015 w 1839727"/>
              <a:gd name="connsiteY5" fmla="*/ 1890438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89591 w 1839727"/>
              <a:gd name="connsiteY5" fmla="*/ 1914822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89591 w 1839727"/>
              <a:gd name="connsiteY5" fmla="*/ 1914822 h 2244950"/>
              <a:gd name="connsiteX6" fmla="*/ 1354 w 1839727"/>
              <a:gd name="connsiteY6" fmla="*/ 2244950 h 2244950"/>
              <a:gd name="connsiteX0" fmla="*/ 1877 w 1840250"/>
              <a:gd name="connsiteY0" fmla="*/ 2244813 h 2244813"/>
              <a:gd name="connsiteX1" fmla="*/ 261068 w 1840250"/>
              <a:gd name="connsiteY1" fmla="*/ 1647568 h 2244813"/>
              <a:gd name="connsiteX2" fmla="*/ 59781 w 1840250"/>
              <a:gd name="connsiteY2" fmla="*/ 499097 h 2244813"/>
              <a:gd name="connsiteX3" fmla="*/ 1199213 w 1840250"/>
              <a:gd name="connsiteY3" fmla="*/ 33878 h 2244813"/>
              <a:gd name="connsiteX4" fmla="*/ 1812617 w 1840250"/>
              <a:gd name="connsiteY4" fmla="*/ 1104474 h 2244813"/>
              <a:gd name="connsiteX5" fmla="*/ 990114 w 1840250"/>
              <a:gd name="connsiteY5" fmla="*/ 1914685 h 2244813"/>
              <a:gd name="connsiteX6" fmla="*/ 1877 w 1840250"/>
              <a:gd name="connsiteY6" fmla="*/ 2244813 h 2244813"/>
              <a:gd name="connsiteX0" fmla="*/ 1594 w 1839967"/>
              <a:gd name="connsiteY0" fmla="*/ 2244408 h 2244408"/>
              <a:gd name="connsiteX1" fmla="*/ 333937 w 1839967"/>
              <a:gd name="connsiteY1" fmla="*/ 1610587 h 2244408"/>
              <a:gd name="connsiteX2" fmla="*/ 59498 w 1839967"/>
              <a:gd name="connsiteY2" fmla="*/ 498692 h 2244408"/>
              <a:gd name="connsiteX3" fmla="*/ 1198930 w 1839967"/>
              <a:gd name="connsiteY3" fmla="*/ 33473 h 2244408"/>
              <a:gd name="connsiteX4" fmla="*/ 1812334 w 1839967"/>
              <a:gd name="connsiteY4" fmla="*/ 1104069 h 2244408"/>
              <a:gd name="connsiteX5" fmla="*/ 989831 w 1839967"/>
              <a:gd name="connsiteY5" fmla="*/ 1914280 h 2244408"/>
              <a:gd name="connsiteX6" fmla="*/ 1594 w 1839967"/>
              <a:gd name="connsiteY6" fmla="*/ 2244408 h 2244408"/>
              <a:gd name="connsiteX0" fmla="*/ 1594 w 1839967"/>
              <a:gd name="connsiteY0" fmla="*/ 2248877 h 2248877"/>
              <a:gd name="connsiteX1" fmla="*/ 333937 w 1839967"/>
              <a:gd name="connsiteY1" fmla="*/ 1615056 h 2248877"/>
              <a:gd name="connsiteX2" fmla="*/ 59498 w 1839967"/>
              <a:gd name="connsiteY2" fmla="*/ 503161 h 2248877"/>
              <a:gd name="connsiteX3" fmla="*/ 1198930 w 1839967"/>
              <a:gd name="connsiteY3" fmla="*/ 37942 h 2248877"/>
              <a:gd name="connsiteX4" fmla="*/ 1812334 w 1839967"/>
              <a:gd name="connsiteY4" fmla="*/ 1108538 h 2248877"/>
              <a:gd name="connsiteX5" fmla="*/ 989831 w 1839967"/>
              <a:gd name="connsiteY5" fmla="*/ 1918749 h 2248877"/>
              <a:gd name="connsiteX6" fmla="*/ 1594 w 1839967"/>
              <a:gd name="connsiteY6" fmla="*/ 2248877 h 2248877"/>
              <a:gd name="connsiteX0" fmla="*/ 15912 w 1854285"/>
              <a:gd name="connsiteY0" fmla="*/ 2249953 h 2249953"/>
              <a:gd name="connsiteX1" fmla="*/ 348255 w 1854285"/>
              <a:gd name="connsiteY1" fmla="*/ 1616132 h 2249953"/>
              <a:gd name="connsiteX2" fmla="*/ 73816 w 1854285"/>
              <a:gd name="connsiteY2" fmla="*/ 504237 h 2249953"/>
              <a:gd name="connsiteX3" fmla="*/ 1213248 w 1854285"/>
              <a:gd name="connsiteY3" fmla="*/ 39018 h 2249953"/>
              <a:gd name="connsiteX4" fmla="*/ 1826652 w 1854285"/>
              <a:gd name="connsiteY4" fmla="*/ 1109614 h 2249953"/>
              <a:gd name="connsiteX5" fmla="*/ 1004149 w 1854285"/>
              <a:gd name="connsiteY5" fmla="*/ 1919825 h 2249953"/>
              <a:gd name="connsiteX6" fmla="*/ 15912 w 1854285"/>
              <a:gd name="connsiteY6" fmla="*/ 2249953 h 2249953"/>
              <a:gd name="connsiteX0" fmla="*/ 54236 w 1892609"/>
              <a:gd name="connsiteY0" fmla="*/ 2249953 h 2258715"/>
              <a:gd name="connsiteX1" fmla="*/ 386579 w 1892609"/>
              <a:gd name="connsiteY1" fmla="*/ 1616132 h 2258715"/>
              <a:gd name="connsiteX2" fmla="*/ 112140 w 1892609"/>
              <a:gd name="connsiteY2" fmla="*/ 504237 h 2258715"/>
              <a:gd name="connsiteX3" fmla="*/ 1251572 w 1892609"/>
              <a:gd name="connsiteY3" fmla="*/ 39018 h 2258715"/>
              <a:gd name="connsiteX4" fmla="*/ 1864976 w 1892609"/>
              <a:gd name="connsiteY4" fmla="*/ 1109614 h 2258715"/>
              <a:gd name="connsiteX5" fmla="*/ 54236 w 1892609"/>
              <a:gd name="connsiteY5" fmla="*/ 2249953 h 2258715"/>
              <a:gd name="connsiteX0" fmla="*/ 54236 w 1892609"/>
              <a:gd name="connsiteY0" fmla="*/ 2249953 h 2258715"/>
              <a:gd name="connsiteX1" fmla="*/ 386579 w 1892609"/>
              <a:gd name="connsiteY1" fmla="*/ 1616132 h 2258715"/>
              <a:gd name="connsiteX2" fmla="*/ 112140 w 1892609"/>
              <a:gd name="connsiteY2" fmla="*/ 504237 h 2258715"/>
              <a:gd name="connsiteX3" fmla="*/ 1251572 w 1892609"/>
              <a:gd name="connsiteY3" fmla="*/ 39018 h 2258715"/>
              <a:gd name="connsiteX4" fmla="*/ 1864976 w 1892609"/>
              <a:gd name="connsiteY4" fmla="*/ 1109614 h 2258715"/>
              <a:gd name="connsiteX5" fmla="*/ 54236 w 1892609"/>
              <a:gd name="connsiteY5" fmla="*/ 2249953 h 2258715"/>
              <a:gd name="connsiteX0" fmla="*/ 52699 w 1891072"/>
              <a:gd name="connsiteY0" fmla="*/ 2247434 h 2262382"/>
              <a:gd name="connsiteX1" fmla="*/ 409426 w 1891072"/>
              <a:gd name="connsiteY1" fmla="*/ 1869645 h 2262382"/>
              <a:gd name="connsiteX2" fmla="*/ 110603 w 1891072"/>
              <a:gd name="connsiteY2" fmla="*/ 501718 h 2262382"/>
              <a:gd name="connsiteX3" fmla="*/ 1250035 w 1891072"/>
              <a:gd name="connsiteY3" fmla="*/ 36499 h 2262382"/>
              <a:gd name="connsiteX4" fmla="*/ 1863439 w 1891072"/>
              <a:gd name="connsiteY4" fmla="*/ 1107095 h 2262382"/>
              <a:gd name="connsiteX5" fmla="*/ 52699 w 1891072"/>
              <a:gd name="connsiteY5" fmla="*/ 2247434 h 2262382"/>
              <a:gd name="connsiteX0" fmla="*/ 57273 w 1895646"/>
              <a:gd name="connsiteY0" fmla="*/ 2247434 h 2262382"/>
              <a:gd name="connsiteX1" fmla="*/ 414000 w 1895646"/>
              <a:gd name="connsiteY1" fmla="*/ 1869645 h 2262382"/>
              <a:gd name="connsiteX2" fmla="*/ 115177 w 1895646"/>
              <a:gd name="connsiteY2" fmla="*/ 501718 h 2262382"/>
              <a:gd name="connsiteX3" fmla="*/ 1254609 w 1895646"/>
              <a:gd name="connsiteY3" fmla="*/ 36499 h 2262382"/>
              <a:gd name="connsiteX4" fmla="*/ 1868013 w 1895646"/>
              <a:gd name="connsiteY4" fmla="*/ 1107095 h 2262382"/>
              <a:gd name="connsiteX5" fmla="*/ 57273 w 1895646"/>
              <a:gd name="connsiteY5" fmla="*/ 2247434 h 2262382"/>
              <a:gd name="connsiteX0" fmla="*/ 62638 w 1901011"/>
              <a:gd name="connsiteY0" fmla="*/ 2247434 h 2264531"/>
              <a:gd name="connsiteX1" fmla="*/ 419365 w 1901011"/>
              <a:gd name="connsiteY1" fmla="*/ 1869645 h 2264531"/>
              <a:gd name="connsiteX2" fmla="*/ 120542 w 1901011"/>
              <a:gd name="connsiteY2" fmla="*/ 501718 h 2264531"/>
              <a:gd name="connsiteX3" fmla="*/ 1259974 w 1901011"/>
              <a:gd name="connsiteY3" fmla="*/ 36499 h 2264531"/>
              <a:gd name="connsiteX4" fmla="*/ 1873378 w 1901011"/>
              <a:gd name="connsiteY4" fmla="*/ 1107095 h 2264531"/>
              <a:gd name="connsiteX5" fmla="*/ 62638 w 1901011"/>
              <a:gd name="connsiteY5" fmla="*/ 2247434 h 2264531"/>
              <a:gd name="connsiteX0" fmla="*/ 62638 w 1901011"/>
              <a:gd name="connsiteY0" fmla="*/ 2248136 h 2265233"/>
              <a:gd name="connsiteX1" fmla="*/ 419365 w 1901011"/>
              <a:gd name="connsiteY1" fmla="*/ 1870347 h 2265233"/>
              <a:gd name="connsiteX2" fmla="*/ 120542 w 1901011"/>
              <a:gd name="connsiteY2" fmla="*/ 502420 h 2265233"/>
              <a:gd name="connsiteX3" fmla="*/ 1259974 w 1901011"/>
              <a:gd name="connsiteY3" fmla="*/ 37201 h 2265233"/>
              <a:gd name="connsiteX4" fmla="*/ 1873378 w 1901011"/>
              <a:gd name="connsiteY4" fmla="*/ 1107797 h 2265233"/>
              <a:gd name="connsiteX5" fmla="*/ 62638 w 1901011"/>
              <a:gd name="connsiteY5" fmla="*/ 2248136 h 2265233"/>
              <a:gd name="connsiteX0" fmla="*/ 81540 w 1919913"/>
              <a:gd name="connsiteY0" fmla="*/ 2250068 h 2289000"/>
              <a:gd name="connsiteX1" fmla="*/ 267579 w 1919913"/>
              <a:gd name="connsiteY1" fmla="*/ 2067351 h 2289000"/>
              <a:gd name="connsiteX2" fmla="*/ 139444 w 1919913"/>
              <a:gd name="connsiteY2" fmla="*/ 504352 h 2289000"/>
              <a:gd name="connsiteX3" fmla="*/ 1278876 w 1919913"/>
              <a:gd name="connsiteY3" fmla="*/ 39133 h 2289000"/>
              <a:gd name="connsiteX4" fmla="*/ 1892280 w 1919913"/>
              <a:gd name="connsiteY4" fmla="*/ 1109729 h 2289000"/>
              <a:gd name="connsiteX5" fmla="*/ 81540 w 1919913"/>
              <a:gd name="connsiteY5" fmla="*/ 2250068 h 2289000"/>
              <a:gd name="connsiteX0" fmla="*/ 78183 w 1916556"/>
              <a:gd name="connsiteY0" fmla="*/ 2248386 h 2270343"/>
              <a:gd name="connsiteX1" fmla="*/ 288606 w 1916556"/>
              <a:gd name="connsiteY1" fmla="*/ 1943749 h 2270343"/>
              <a:gd name="connsiteX2" fmla="*/ 136087 w 1916556"/>
              <a:gd name="connsiteY2" fmla="*/ 502670 h 2270343"/>
              <a:gd name="connsiteX3" fmla="*/ 1275519 w 1916556"/>
              <a:gd name="connsiteY3" fmla="*/ 37451 h 2270343"/>
              <a:gd name="connsiteX4" fmla="*/ 1888923 w 1916556"/>
              <a:gd name="connsiteY4" fmla="*/ 1108047 h 2270343"/>
              <a:gd name="connsiteX5" fmla="*/ 78183 w 1916556"/>
              <a:gd name="connsiteY5" fmla="*/ 2248386 h 2270343"/>
              <a:gd name="connsiteX0" fmla="*/ 78183 w 1916556"/>
              <a:gd name="connsiteY0" fmla="*/ 2260654 h 2282611"/>
              <a:gd name="connsiteX1" fmla="*/ 288606 w 1916556"/>
              <a:gd name="connsiteY1" fmla="*/ 1956017 h 2282611"/>
              <a:gd name="connsiteX2" fmla="*/ 136087 w 1916556"/>
              <a:gd name="connsiteY2" fmla="*/ 514938 h 2282611"/>
              <a:gd name="connsiteX3" fmla="*/ 1275519 w 1916556"/>
              <a:gd name="connsiteY3" fmla="*/ 49719 h 2282611"/>
              <a:gd name="connsiteX4" fmla="*/ 1888923 w 1916556"/>
              <a:gd name="connsiteY4" fmla="*/ 1120315 h 2282611"/>
              <a:gd name="connsiteX5" fmla="*/ 78183 w 1916556"/>
              <a:gd name="connsiteY5" fmla="*/ 2260654 h 2282611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87139 w 1925512"/>
              <a:gd name="connsiteY0" fmla="*/ 2248386 h 2270343"/>
              <a:gd name="connsiteX1" fmla="*/ 236602 w 1925512"/>
              <a:gd name="connsiteY1" fmla="*/ 1943749 h 2270343"/>
              <a:gd name="connsiteX2" fmla="*/ 145043 w 1925512"/>
              <a:gd name="connsiteY2" fmla="*/ 502670 h 2270343"/>
              <a:gd name="connsiteX3" fmla="*/ 1284475 w 1925512"/>
              <a:gd name="connsiteY3" fmla="*/ 37451 h 2270343"/>
              <a:gd name="connsiteX4" fmla="*/ 1897879 w 1925512"/>
              <a:gd name="connsiteY4" fmla="*/ 1108047 h 2270343"/>
              <a:gd name="connsiteX5" fmla="*/ 87139 w 1925512"/>
              <a:gd name="connsiteY5" fmla="*/ 2248386 h 2270343"/>
              <a:gd name="connsiteX0" fmla="*/ 87139 w 1925512"/>
              <a:gd name="connsiteY0" fmla="*/ 2247961 h 2269918"/>
              <a:gd name="connsiteX1" fmla="*/ 236602 w 1925512"/>
              <a:gd name="connsiteY1" fmla="*/ 1943324 h 2269918"/>
              <a:gd name="connsiteX2" fmla="*/ 145043 w 1925512"/>
              <a:gd name="connsiteY2" fmla="*/ 502245 h 2269918"/>
              <a:gd name="connsiteX3" fmla="*/ 1284475 w 1925512"/>
              <a:gd name="connsiteY3" fmla="*/ 37026 h 2269918"/>
              <a:gd name="connsiteX4" fmla="*/ 1897879 w 1925512"/>
              <a:gd name="connsiteY4" fmla="*/ 1107622 h 2269918"/>
              <a:gd name="connsiteX5" fmla="*/ 87139 w 1925512"/>
              <a:gd name="connsiteY5" fmla="*/ 2247961 h 22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512" h="2269918">
                <a:moveTo>
                  <a:pt x="87139" y="2247961"/>
                </a:moveTo>
                <a:cubicBezTo>
                  <a:pt x="-159260" y="2332381"/>
                  <a:pt x="190375" y="2161125"/>
                  <a:pt x="236602" y="1943324"/>
                </a:cubicBezTo>
                <a:cubicBezTo>
                  <a:pt x="282829" y="1725523"/>
                  <a:pt x="-200291" y="1088185"/>
                  <a:pt x="145043" y="502245"/>
                </a:cubicBezTo>
                <a:cubicBezTo>
                  <a:pt x="329127" y="189903"/>
                  <a:pt x="837017" y="-105966"/>
                  <a:pt x="1284475" y="37026"/>
                </a:cubicBezTo>
                <a:cubicBezTo>
                  <a:pt x="1748229" y="185226"/>
                  <a:pt x="2015389" y="651508"/>
                  <a:pt x="1897879" y="1107622"/>
                </a:cubicBezTo>
                <a:cubicBezTo>
                  <a:pt x="1539827" y="2232015"/>
                  <a:pt x="333538" y="2163541"/>
                  <a:pt x="87139" y="2247961"/>
                </a:cubicBezTo>
                <a:close/>
              </a:path>
            </a:pathLst>
          </a:custGeom>
          <a:gradFill flip="none" rotWithShape="1">
            <a:gsLst>
              <a:gs pos="0">
                <a:srgbClr val="4BACC6">
                  <a:lumMod val="75000"/>
                  <a:shade val="30000"/>
                  <a:satMod val="115000"/>
                </a:srgbClr>
              </a:gs>
              <a:gs pos="50000">
                <a:srgbClr val="4BACC6">
                  <a:lumMod val="75000"/>
                  <a:shade val="67500"/>
                  <a:satMod val="115000"/>
                </a:srgbClr>
              </a:gs>
              <a:gs pos="100000">
                <a:srgbClr val="4BACC6">
                  <a:lumMod val="75000"/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4" name="椭圆形标注 2"/>
          <p:cNvSpPr/>
          <p:nvPr/>
        </p:nvSpPr>
        <p:spPr>
          <a:xfrm rot="17121788" flipH="1">
            <a:off x="6215117" y="1220715"/>
            <a:ext cx="2068013" cy="2559572"/>
          </a:xfrm>
          <a:custGeom>
            <a:avLst/>
            <a:gdLst>
              <a:gd name="connsiteX0" fmla="*/ 546067 w 1872208"/>
              <a:gd name="connsiteY0" fmla="*/ 2025225 h 1800200"/>
              <a:gd name="connsiteX1" fmla="*/ 476074 w 1872208"/>
              <a:gd name="connsiteY1" fmla="*/ 1684012 h 1800200"/>
              <a:gd name="connsiteX2" fmla="*/ 91907 w 1872208"/>
              <a:gd name="connsiteY2" fmla="*/ 511157 h 1800200"/>
              <a:gd name="connsiteX3" fmla="*/ 1231339 w 1872208"/>
              <a:gd name="connsiteY3" fmla="*/ 45938 h 1800200"/>
              <a:gd name="connsiteX4" fmla="*/ 1844743 w 1872208"/>
              <a:gd name="connsiteY4" fmla="*/ 1116534 h 1800200"/>
              <a:gd name="connsiteX5" fmla="*/ 814976 w 1872208"/>
              <a:gd name="connsiteY5" fmla="*/ 1792633 h 1800200"/>
              <a:gd name="connsiteX6" fmla="*/ 546067 w 1872208"/>
              <a:gd name="connsiteY6" fmla="*/ 2025225 h 1800200"/>
              <a:gd name="connsiteX0" fmla="*/ 546222 w 1872531"/>
              <a:gd name="connsiteY0" fmla="*/ 2025373 h 2025373"/>
              <a:gd name="connsiteX1" fmla="*/ 476229 w 1872531"/>
              <a:gd name="connsiteY1" fmla="*/ 1684160 h 2025373"/>
              <a:gd name="connsiteX2" fmla="*/ 92062 w 1872531"/>
              <a:gd name="connsiteY2" fmla="*/ 511305 h 2025373"/>
              <a:gd name="connsiteX3" fmla="*/ 1231494 w 1872531"/>
              <a:gd name="connsiteY3" fmla="*/ 46086 h 2025373"/>
              <a:gd name="connsiteX4" fmla="*/ 1844898 w 1872531"/>
              <a:gd name="connsiteY4" fmla="*/ 1116682 h 2025373"/>
              <a:gd name="connsiteX5" fmla="*/ 815131 w 1872531"/>
              <a:gd name="connsiteY5" fmla="*/ 1792781 h 2025373"/>
              <a:gd name="connsiteX6" fmla="*/ 546222 w 1872531"/>
              <a:gd name="connsiteY6" fmla="*/ 2025373 h 2025373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517221 w 1831338"/>
              <a:gd name="connsiteY0" fmla="*/ 2220445 h 2220445"/>
              <a:gd name="connsiteX1" fmla="*/ 435036 w 1831338"/>
              <a:gd name="connsiteY1" fmla="*/ 1684160 h 2220445"/>
              <a:gd name="connsiteX2" fmla="*/ 50869 w 1831338"/>
              <a:gd name="connsiteY2" fmla="*/ 511305 h 2220445"/>
              <a:gd name="connsiteX3" fmla="*/ 1190301 w 1831338"/>
              <a:gd name="connsiteY3" fmla="*/ 46086 h 2220445"/>
              <a:gd name="connsiteX4" fmla="*/ 1803705 w 1831338"/>
              <a:gd name="connsiteY4" fmla="*/ 1116682 h 2220445"/>
              <a:gd name="connsiteX5" fmla="*/ 773938 w 1831338"/>
              <a:gd name="connsiteY5" fmla="*/ 1792781 h 2220445"/>
              <a:gd name="connsiteX6" fmla="*/ 517221 w 1831338"/>
              <a:gd name="connsiteY6" fmla="*/ 2220445 h 222044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771345 w 1828745"/>
              <a:gd name="connsiteY5" fmla="*/ 1792781 h 2159485"/>
              <a:gd name="connsiteX6" fmla="*/ 282980 w 1828745"/>
              <a:gd name="connsiteY6" fmla="*/ 2159485 h 215948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771345 w 1828745"/>
              <a:gd name="connsiteY5" fmla="*/ 1792781 h 2159485"/>
              <a:gd name="connsiteX6" fmla="*/ 282980 w 1828745"/>
              <a:gd name="connsiteY6" fmla="*/ 2159485 h 2159485"/>
              <a:gd name="connsiteX0" fmla="*/ 282980 w 1828745"/>
              <a:gd name="connsiteY0" fmla="*/ 2159485 h 2159485"/>
              <a:gd name="connsiteX1" fmla="*/ 432443 w 1828745"/>
              <a:gd name="connsiteY1" fmla="*/ 1684160 h 2159485"/>
              <a:gd name="connsiteX2" fmla="*/ 48276 w 1828745"/>
              <a:gd name="connsiteY2" fmla="*/ 511305 h 2159485"/>
              <a:gd name="connsiteX3" fmla="*/ 1187708 w 1828745"/>
              <a:gd name="connsiteY3" fmla="*/ 46086 h 2159485"/>
              <a:gd name="connsiteX4" fmla="*/ 1801112 w 1828745"/>
              <a:gd name="connsiteY4" fmla="*/ 1116682 h 2159485"/>
              <a:gd name="connsiteX5" fmla="*/ 820113 w 1828745"/>
              <a:gd name="connsiteY5" fmla="*/ 1865933 h 2159485"/>
              <a:gd name="connsiteX6" fmla="*/ 282980 w 1828745"/>
              <a:gd name="connsiteY6" fmla="*/ 2159485 h 2159485"/>
              <a:gd name="connsiteX0" fmla="*/ 1589 w 1839962"/>
              <a:gd name="connsiteY0" fmla="*/ 2257021 h 2257021"/>
              <a:gd name="connsiteX1" fmla="*/ 443660 w 1839962"/>
              <a:gd name="connsiteY1" fmla="*/ 1684160 h 2257021"/>
              <a:gd name="connsiteX2" fmla="*/ 59493 w 1839962"/>
              <a:gd name="connsiteY2" fmla="*/ 511305 h 2257021"/>
              <a:gd name="connsiteX3" fmla="*/ 1198925 w 1839962"/>
              <a:gd name="connsiteY3" fmla="*/ 46086 h 2257021"/>
              <a:gd name="connsiteX4" fmla="*/ 1812329 w 1839962"/>
              <a:gd name="connsiteY4" fmla="*/ 1116682 h 2257021"/>
              <a:gd name="connsiteX5" fmla="*/ 831330 w 1839962"/>
              <a:gd name="connsiteY5" fmla="*/ 1865933 h 2257021"/>
              <a:gd name="connsiteX6" fmla="*/ 1589 w 1839962"/>
              <a:gd name="connsiteY6" fmla="*/ 2257021 h 2257021"/>
              <a:gd name="connsiteX0" fmla="*/ 1673 w 1840046"/>
              <a:gd name="connsiteY0" fmla="*/ 2244950 h 2244950"/>
              <a:gd name="connsiteX1" fmla="*/ 419360 w 1840046"/>
              <a:gd name="connsiteY1" fmla="*/ 1659897 h 2244950"/>
              <a:gd name="connsiteX2" fmla="*/ 59577 w 1840046"/>
              <a:gd name="connsiteY2" fmla="*/ 499234 h 2244950"/>
              <a:gd name="connsiteX3" fmla="*/ 1199009 w 1840046"/>
              <a:gd name="connsiteY3" fmla="*/ 34015 h 2244950"/>
              <a:gd name="connsiteX4" fmla="*/ 1812413 w 1840046"/>
              <a:gd name="connsiteY4" fmla="*/ 1104611 h 2244950"/>
              <a:gd name="connsiteX5" fmla="*/ 831414 w 1840046"/>
              <a:gd name="connsiteY5" fmla="*/ 1853862 h 2244950"/>
              <a:gd name="connsiteX6" fmla="*/ 1673 w 1840046"/>
              <a:gd name="connsiteY6" fmla="*/ 2244950 h 2244950"/>
              <a:gd name="connsiteX0" fmla="*/ 1012 w 1839385"/>
              <a:gd name="connsiteY0" fmla="*/ 2244950 h 2244950"/>
              <a:gd name="connsiteX1" fmla="*/ 418699 w 1839385"/>
              <a:gd name="connsiteY1" fmla="*/ 1659897 h 2244950"/>
              <a:gd name="connsiteX2" fmla="*/ 58916 w 1839385"/>
              <a:gd name="connsiteY2" fmla="*/ 499234 h 2244950"/>
              <a:gd name="connsiteX3" fmla="*/ 1198348 w 1839385"/>
              <a:gd name="connsiteY3" fmla="*/ 34015 h 2244950"/>
              <a:gd name="connsiteX4" fmla="*/ 1811752 w 1839385"/>
              <a:gd name="connsiteY4" fmla="*/ 1104611 h 2244950"/>
              <a:gd name="connsiteX5" fmla="*/ 830753 w 1839385"/>
              <a:gd name="connsiteY5" fmla="*/ 1853862 h 2244950"/>
              <a:gd name="connsiteX6" fmla="*/ 1012 w 1839385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831095 w 1839727"/>
              <a:gd name="connsiteY5" fmla="*/ 1853862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53015 w 1839727"/>
              <a:gd name="connsiteY5" fmla="*/ 1890438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89591 w 1839727"/>
              <a:gd name="connsiteY5" fmla="*/ 1914822 h 2244950"/>
              <a:gd name="connsiteX6" fmla="*/ 1354 w 1839727"/>
              <a:gd name="connsiteY6" fmla="*/ 2244950 h 2244950"/>
              <a:gd name="connsiteX0" fmla="*/ 1354 w 1839727"/>
              <a:gd name="connsiteY0" fmla="*/ 2244950 h 2244950"/>
              <a:gd name="connsiteX1" fmla="*/ 419041 w 1839727"/>
              <a:gd name="connsiteY1" fmla="*/ 1659897 h 2244950"/>
              <a:gd name="connsiteX2" fmla="*/ 59258 w 1839727"/>
              <a:gd name="connsiteY2" fmla="*/ 499234 h 2244950"/>
              <a:gd name="connsiteX3" fmla="*/ 1198690 w 1839727"/>
              <a:gd name="connsiteY3" fmla="*/ 34015 h 2244950"/>
              <a:gd name="connsiteX4" fmla="*/ 1812094 w 1839727"/>
              <a:gd name="connsiteY4" fmla="*/ 1104611 h 2244950"/>
              <a:gd name="connsiteX5" fmla="*/ 989591 w 1839727"/>
              <a:gd name="connsiteY5" fmla="*/ 1914822 h 2244950"/>
              <a:gd name="connsiteX6" fmla="*/ 1354 w 1839727"/>
              <a:gd name="connsiteY6" fmla="*/ 2244950 h 2244950"/>
              <a:gd name="connsiteX0" fmla="*/ 1877 w 1840250"/>
              <a:gd name="connsiteY0" fmla="*/ 2244813 h 2244813"/>
              <a:gd name="connsiteX1" fmla="*/ 261068 w 1840250"/>
              <a:gd name="connsiteY1" fmla="*/ 1647568 h 2244813"/>
              <a:gd name="connsiteX2" fmla="*/ 59781 w 1840250"/>
              <a:gd name="connsiteY2" fmla="*/ 499097 h 2244813"/>
              <a:gd name="connsiteX3" fmla="*/ 1199213 w 1840250"/>
              <a:gd name="connsiteY3" fmla="*/ 33878 h 2244813"/>
              <a:gd name="connsiteX4" fmla="*/ 1812617 w 1840250"/>
              <a:gd name="connsiteY4" fmla="*/ 1104474 h 2244813"/>
              <a:gd name="connsiteX5" fmla="*/ 990114 w 1840250"/>
              <a:gd name="connsiteY5" fmla="*/ 1914685 h 2244813"/>
              <a:gd name="connsiteX6" fmla="*/ 1877 w 1840250"/>
              <a:gd name="connsiteY6" fmla="*/ 2244813 h 2244813"/>
              <a:gd name="connsiteX0" fmla="*/ 1594 w 1839967"/>
              <a:gd name="connsiteY0" fmla="*/ 2244408 h 2244408"/>
              <a:gd name="connsiteX1" fmla="*/ 333937 w 1839967"/>
              <a:gd name="connsiteY1" fmla="*/ 1610587 h 2244408"/>
              <a:gd name="connsiteX2" fmla="*/ 59498 w 1839967"/>
              <a:gd name="connsiteY2" fmla="*/ 498692 h 2244408"/>
              <a:gd name="connsiteX3" fmla="*/ 1198930 w 1839967"/>
              <a:gd name="connsiteY3" fmla="*/ 33473 h 2244408"/>
              <a:gd name="connsiteX4" fmla="*/ 1812334 w 1839967"/>
              <a:gd name="connsiteY4" fmla="*/ 1104069 h 2244408"/>
              <a:gd name="connsiteX5" fmla="*/ 989831 w 1839967"/>
              <a:gd name="connsiteY5" fmla="*/ 1914280 h 2244408"/>
              <a:gd name="connsiteX6" fmla="*/ 1594 w 1839967"/>
              <a:gd name="connsiteY6" fmla="*/ 2244408 h 2244408"/>
              <a:gd name="connsiteX0" fmla="*/ 1594 w 1839967"/>
              <a:gd name="connsiteY0" fmla="*/ 2248877 h 2248877"/>
              <a:gd name="connsiteX1" fmla="*/ 333937 w 1839967"/>
              <a:gd name="connsiteY1" fmla="*/ 1615056 h 2248877"/>
              <a:gd name="connsiteX2" fmla="*/ 59498 w 1839967"/>
              <a:gd name="connsiteY2" fmla="*/ 503161 h 2248877"/>
              <a:gd name="connsiteX3" fmla="*/ 1198930 w 1839967"/>
              <a:gd name="connsiteY3" fmla="*/ 37942 h 2248877"/>
              <a:gd name="connsiteX4" fmla="*/ 1812334 w 1839967"/>
              <a:gd name="connsiteY4" fmla="*/ 1108538 h 2248877"/>
              <a:gd name="connsiteX5" fmla="*/ 989831 w 1839967"/>
              <a:gd name="connsiteY5" fmla="*/ 1918749 h 2248877"/>
              <a:gd name="connsiteX6" fmla="*/ 1594 w 1839967"/>
              <a:gd name="connsiteY6" fmla="*/ 2248877 h 2248877"/>
              <a:gd name="connsiteX0" fmla="*/ 15912 w 1854285"/>
              <a:gd name="connsiteY0" fmla="*/ 2249953 h 2249953"/>
              <a:gd name="connsiteX1" fmla="*/ 348255 w 1854285"/>
              <a:gd name="connsiteY1" fmla="*/ 1616132 h 2249953"/>
              <a:gd name="connsiteX2" fmla="*/ 73816 w 1854285"/>
              <a:gd name="connsiteY2" fmla="*/ 504237 h 2249953"/>
              <a:gd name="connsiteX3" fmla="*/ 1213248 w 1854285"/>
              <a:gd name="connsiteY3" fmla="*/ 39018 h 2249953"/>
              <a:gd name="connsiteX4" fmla="*/ 1826652 w 1854285"/>
              <a:gd name="connsiteY4" fmla="*/ 1109614 h 2249953"/>
              <a:gd name="connsiteX5" fmla="*/ 1004149 w 1854285"/>
              <a:gd name="connsiteY5" fmla="*/ 1919825 h 2249953"/>
              <a:gd name="connsiteX6" fmla="*/ 15912 w 1854285"/>
              <a:gd name="connsiteY6" fmla="*/ 2249953 h 2249953"/>
              <a:gd name="connsiteX0" fmla="*/ 54236 w 1892609"/>
              <a:gd name="connsiteY0" fmla="*/ 2249953 h 2258715"/>
              <a:gd name="connsiteX1" fmla="*/ 386579 w 1892609"/>
              <a:gd name="connsiteY1" fmla="*/ 1616132 h 2258715"/>
              <a:gd name="connsiteX2" fmla="*/ 112140 w 1892609"/>
              <a:gd name="connsiteY2" fmla="*/ 504237 h 2258715"/>
              <a:gd name="connsiteX3" fmla="*/ 1251572 w 1892609"/>
              <a:gd name="connsiteY3" fmla="*/ 39018 h 2258715"/>
              <a:gd name="connsiteX4" fmla="*/ 1864976 w 1892609"/>
              <a:gd name="connsiteY4" fmla="*/ 1109614 h 2258715"/>
              <a:gd name="connsiteX5" fmla="*/ 54236 w 1892609"/>
              <a:gd name="connsiteY5" fmla="*/ 2249953 h 2258715"/>
              <a:gd name="connsiteX0" fmla="*/ 54236 w 1892609"/>
              <a:gd name="connsiteY0" fmla="*/ 2249953 h 2258715"/>
              <a:gd name="connsiteX1" fmla="*/ 386579 w 1892609"/>
              <a:gd name="connsiteY1" fmla="*/ 1616132 h 2258715"/>
              <a:gd name="connsiteX2" fmla="*/ 112140 w 1892609"/>
              <a:gd name="connsiteY2" fmla="*/ 504237 h 2258715"/>
              <a:gd name="connsiteX3" fmla="*/ 1251572 w 1892609"/>
              <a:gd name="connsiteY3" fmla="*/ 39018 h 2258715"/>
              <a:gd name="connsiteX4" fmla="*/ 1864976 w 1892609"/>
              <a:gd name="connsiteY4" fmla="*/ 1109614 h 2258715"/>
              <a:gd name="connsiteX5" fmla="*/ 54236 w 1892609"/>
              <a:gd name="connsiteY5" fmla="*/ 2249953 h 2258715"/>
              <a:gd name="connsiteX0" fmla="*/ 52699 w 1891072"/>
              <a:gd name="connsiteY0" fmla="*/ 2247434 h 2262382"/>
              <a:gd name="connsiteX1" fmla="*/ 409426 w 1891072"/>
              <a:gd name="connsiteY1" fmla="*/ 1869645 h 2262382"/>
              <a:gd name="connsiteX2" fmla="*/ 110603 w 1891072"/>
              <a:gd name="connsiteY2" fmla="*/ 501718 h 2262382"/>
              <a:gd name="connsiteX3" fmla="*/ 1250035 w 1891072"/>
              <a:gd name="connsiteY3" fmla="*/ 36499 h 2262382"/>
              <a:gd name="connsiteX4" fmla="*/ 1863439 w 1891072"/>
              <a:gd name="connsiteY4" fmla="*/ 1107095 h 2262382"/>
              <a:gd name="connsiteX5" fmla="*/ 52699 w 1891072"/>
              <a:gd name="connsiteY5" fmla="*/ 2247434 h 2262382"/>
              <a:gd name="connsiteX0" fmla="*/ 57273 w 1895646"/>
              <a:gd name="connsiteY0" fmla="*/ 2247434 h 2262382"/>
              <a:gd name="connsiteX1" fmla="*/ 414000 w 1895646"/>
              <a:gd name="connsiteY1" fmla="*/ 1869645 h 2262382"/>
              <a:gd name="connsiteX2" fmla="*/ 115177 w 1895646"/>
              <a:gd name="connsiteY2" fmla="*/ 501718 h 2262382"/>
              <a:gd name="connsiteX3" fmla="*/ 1254609 w 1895646"/>
              <a:gd name="connsiteY3" fmla="*/ 36499 h 2262382"/>
              <a:gd name="connsiteX4" fmla="*/ 1868013 w 1895646"/>
              <a:gd name="connsiteY4" fmla="*/ 1107095 h 2262382"/>
              <a:gd name="connsiteX5" fmla="*/ 57273 w 1895646"/>
              <a:gd name="connsiteY5" fmla="*/ 2247434 h 2262382"/>
              <a:gd name="connsiteX0" fmla="*/ 62638 w 1901011"/>
              <a:gd name="connsiteY0" fmla="*/ 2247434 h 2264531"/>
              <a:gd name="connsiteX1" fmla="*/ 419365 w 1901011"/>
              <a:gd name="connsiteY1" fmla="*/ 1869645 h 2264531"/>
              <a:gd name="connsiteX2" fmla="*/ 120542 w 1901011"/>
              <a:gd name="connsiteY2" fmla="*/ 501718 h 2264531"/>
              <a:gd name="connsiteX3" fmla="*/ 1259974 w 1901011"/>
              <a:gd name="connsiteY3" fmla="*/ 36499 h 2264531"/>
              <a:gd name="connsiteX4" fmla="*/ 1873378 w 1901011"/>
              <a:gd name="connsiteY4" fmla="*/ 1107095 h 2264531"/>
              <a:gd name="connsiteX5" fmla="*/ 62638 w 1901011"/>
              <a:gd name="connsiteY5" fmla="*/ 2247434 h 2264531"/>
              <a:gd name="connsiteX0" fmla="*/ 62638 w 1901011"/>
              <a:gd name="connsiteY0" fmla="*/ 2248136 h 2265233"/>
              <a:gd name="connsiteX1" fmla="*/ 419365 w 1901011"/>
              <a:gd name="connsiteY1" fmla="*/ 1870347 h 2265233"/>
              <a:gd name="connsiteX2" fmla="*/ 120542 w 1901011"/>
              <a:gd name="connsiteY2" fmla="*/ 502420 h 2265233"/>
              <a:gd name="connsiteX3" fmla="*/ 1259974 w 1901011"/>
              <a:gd name="connsiteY3" fmla="*/ 37201 h 2265233"/>
              <a:gd name="connsiteX4" fmla="*/ 1873378 w 1901011"/>
              <a:gd name="connsiteY4" fmla="*/ 1107797 h 2265233"/>
              <a:gd name="connsiteX5" fmla="*/ 62638 w 1901011"/>
              <a:gd name="connsiteY5" fmla="*/ 2248136 h 2265233"/>
              <a:gd name="connsiteX0" fmla="*/ 81540 w 1919913"/>
              <a:gd name="connsiteY0" fmla="*/ 2250068 h 2289000"/>
              <a:gd name="connsiteX1" fmla="*/ 267579 w 1919913"/>
              <a:gd name="connsiteY1" fmla="*/ 2067351 h 2289000"/>
              <a:gd name="connsiteX2" fmla="*/ 139444 w 1919913"/>
              <a:gd name="connsiteY2" fmla="*/ 504352 h 2289000"/>
              <a:gd name="connsiteX3" fmla="*/ 1278876 w 1919913"/>
              <a:gd name="connsiteY3" fmla="*/ 39133 h 2289000"/>
              <a:gd name="connsiteX4" fmla="*/ 1892280 w 1919913"/>
              <a:gd name="connsiteY4" fmla="*/ 1109729 h 2289000"/>
              <a:gd name="connsiteX5" fmla="*/ 81540 w 1919913"/>
              <a:gd name="connsiteY5" fmla="*/ 2250068 h 2289000"/>
              <a:gd name="connsiteX0" fmla="*/ 78183 w 1916556"/>
              <a:gd name="connsiteY0" fmla="*/ 2248386 h 2270343"/>
              <a:gd name="connsiteX1" fmla="*/ 288606 w 1916556"/>
              <a:gd name="connsiteY1" fmla="*/ 1943749 h 2270343"/>
              <a:gd name="connsiteX2" fmla="*/ 136087 w 1916556"/>
              <a:gd name="connsiteY2" fmla="*/ 502670 h 2270343"/>
              <a:gd name="connsiteX3" fmla="*/ 1275519 w 1916556"/>
              <a:gd name="connsiteY3" fmla="*/ 37451 h 2270343"/>
              <a:gd name="connsiteX4" fmla="*/ 1888923 w 1916556"/>
              <a:gd name="connsiteY4" fmla="*/ 1108047 h 2270343"/>
              <a:gd name="connsiteX5" fmla="*/ 78183 w 1916556"/>
              <a:gd name="connsiteY5" fmla="*/ 2248386 h 2270343"/>
              <a:gd name="connsiteX0" fmla="*/ 78183 w 1916556"/>
              <a:gd name="connsiteY0" fmla="*/ 2260654 h 2282611"/>
              <a:gd name="connsiteX1" fmla="*/ 288606 w 1916556"/>
              <a:gd name="connsiteY1" fmla="*/ 1956017 h 2282611"/>
              <a:gd name="connsiteX2" fmla="*/ 136087 w 1916556"/>
              <a:gd name="connsiteY2" fmla="*/ 514938 h 2282611"/>
              <a:gd name="connsiteX3" fmla="*/ 1275519 w 1916556"/>
              <a:gd name="connsiteY3" fmla="*/ 49719 h 2282611"/>
              <a:gd name="connsiteX4" fmla="*/ 1888923 w 1916556"/>
              <a:gd name="connsiteY4" fmla="*/ 1120315 h 2282611"/>
              <a:gd name="connsiteX5" fmla="*/ 78183 w 1916556"/>
              <a:gd name="connsiteY5" fmla="*/ 2260654 h 2282611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78183 w 1916556"/>
              <a:gd name="connsiteY0" fmla="*/ 2258363 h 2280320"/>
              <a:gd name="connsiteX1" fmla="*/ 288606 w 1916556"/>
              <a:gd name="connsiteY1" fmla="*/ 1953726 h 2280320"/>
              <a:gd name="connsiteX2" fmla="*/ 136087 w 1916556"/>
              <a:gd name="connsiteY2" fmla="*/ 512647 h 2280320"/>
              <a:gd name="connsiteX3" fmla="*/ 1275519 w 1916556"/>
              <a:gd name="connsiteY3" fmla="*/ 47428 h 2280320"/>
              <a:gd name="connsiteX4" fmla="*/ 1888923 w 1916556"/>
              <a:gd name="connsiteY4" fmla="*/ 1118024 h 2280320"/>
              <a:gd name="connsiteX5" fmla="*/ 78183 w 1916556"/>
              <a:gd name="connsiteY5" fmla="*/ 2258363 h 2280320"/>
              <a:gd name="connsiteX0" fmla="*/ 87139 w 1925512"/>
              <a:gd name="connsiteY0" fmla="*/ 2248386 h 2270343"/>
              <a:gd name="connsiteX1" fmla="*/ 236602 w 1925512"/>
              <a:gd name="connsiteY1" fmla="*/ 1943749 h 2270343"/>
              <a:gd name="connsiteX2" fmla="*/ 145043 w 1925512"/>
              <a:gd name="connsiteY2" fmla="*/ 502670 h 2270343"/>
              <a:gd name="connsiteX3" fmla="*/ 1284475 w 1925512"/>
              <a:gd name="connsiteY3" fmla="*/ 37451 h 2270343"/>
              <a:gd name="connsiteX4" fmla="*/ 1897879 w 1925512"/>
              <a:gd name="connsiteY4" fmla="*/ 1108047 h 2270343"/>
              <a:gd name="connsiteX5" fmla="*/ 87139 w 1925512"/>
              <a:gd name="connsiteY5" fmla="*/ 2248386 h 2270343"/>
              <a:gd name="connsiteX0" fmla="*/ 87139 w 1925512"/>
              <a:gd name="connsiteY0" fmla="*/ 2247961 h 2269918"/>
              <a:gd name="connsiteX1" fmla="*/ 236602 w 1925512"/>
              <a:gd name="connsiteY1" fmla="*/ 1943324 h 2269918"/>
              <a:gd name="connsiteX2" fmla="*/ 145043 w 1925512"/>
              <a:gd name="connsiteY2" fmla="*/ 502245 h 2269918"/>
              <a:gd name="connsiteX3" fmla="*/ 1284475 w 1925512"/>
              <a:gd name="connsiteY3" fmla="*/ 37026 h 2269918"/>
              <a:gd name="connsiteX4" fmla="*/ 1897879 w 1925512"/>
              <a:gd name="connsiteY4" fmla="*/ 1107622 h 2269918"/>
              <a:gd name="connsiteX5" fmla="*/ 87139 w 1925512"/>
              <a:gd name="connsiteY5" fmla="*/ 2247961 h 22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512" h="2269918">
                <a:moveTo>
                  <a:pt x="87139" y="2247961"/>
                </a:moveTo>
                <a:cubicBezTo>
                  <a:pt x="-159260" y="2332381"/>
                  <a:pt x="190375" y="2161125"/>
                  <a:pt x="236602" y="1943324"/>
                </a:cubicBezTo>
                <a:cubicBezTo>
                  <a:pt x="282829" y="1725523"/>
                  <a:pt x="-200291" y="1088185"/>
                  <a:pt x="145043" y="502245"/>
                </a:cubicBezTo>
                <a:cubicBezTo>
                  <a:pt x="329127" y="189903"/>
                  <a:pt x="837017" y="-105966"/>
                  <a:pt x="1284475" y="37026"/>
                </a:cubicBezTo>
                <a:cubicBezTo>
                  <a:pt x="1748229" y="185226"/>
                  <a:pt x="2015389" y="651508"/>
                  <a:pt x="1897879" y="1107622"/>
                </a:cubicBezTo>
                <a:cubicBezTo>
                  <a:pt x="1539827" y="2232015"/>
                  <a:pt x="333538" y="2163541"/>
                  <a:pt x="87139" y="2247961"/>
                </a:cubicBezTo>
                <a:close/>
              </a:path>
            </a:pathLst>
          </a:custGeom>
          <a:gradFill flip="none" rotWithShape="1">
            <a:gsLst>
              <a:gs pos="0">
                <a:srgbClr val="1F497D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1F497D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1F497D">
                  <a:lumMod val="60000"/>
                  <a:lumOff val="40000"/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00" b="86667" l="27500" r="68542">
                        <a14:foregroundMark x1="51458" y1="33056" x2="51458" y2="33056"/>
                        <a14:foregroundMark x1="52292" y1="35000" x2="52292" y2="35000"/>
                        <a14:foregroundMark x1="59375" y1="35278" x2="59375" y2="35278"/>
                        <a14:backgroundMark x1="34899" y1="48214" x2="34899" y2="4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14619" r="26714" b="12238"/>
          <a:stretch/>
        </p:blipFill>
        <p:spPr>
          <a:xfrm>
            <a:off x="6421579" y="1856861"/>
            <a:ext cx="586995" cy="6809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00" b="86667" l="27500" r="68542">
                        <a14:foregroundMark x1="51458" y1="33056" x2="51458" y2="33056"/>
                        <a14:foregroundMark x1="52292" y1="35000" x2="52292" y2="35000"/>
                        <a14:foregroundMark x1="59375" y1="35278" x2="59375" y2="35278"/>
                        <a14:backgroundMark x1="37584" y1="52232" x2="37584" y2="52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14619" r="26714" b="12238"/>
          <a:stretch/>
        </p:blipFill>
        <p:spPr>
          <a:xfrm>
            <a:off x="7190507" y="1882045"/>
            <a:ext cx="586995" cy="6809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0000" l="51328" r="99844">
                        <a14:foregroundMark x1="57578" y1="67083" x2="57578" y2="67083"/>
                        <a14:foregroundMark x1="59297" y1="62917" x2="59297" y2="62917"/>
                        <a14:foregroundMark x1="59922" y1="64444" x2="59922" y2="64444"/>
                        <a14:foregroundMark x1="59375" y1="68194" x2="59375" y2="68194"/>
                        <a14:foregroundMark x1="52188" y1="72917" x2="52188" y2="72917"/>
                        <a14:foregroundMark x1="56563" y1="53333" x2="56563" y2="53333"/>
                        <a14:foregroundMark x1="56094" y1="54028" x2="56094" y2="54028"/>
                        <a14:foregroundMark x1="53828" y1="54028" x2="53828" y2="54028"/>
                        <a14:foregroundMark x1="53125" y1="54028" x2="53125" y2="54028"/>
                        <a14:foregroundMark x1="55391" y1="53889" x2="55391" y2="53889"/>
                        <a14:backgroundMark x1="90156" y1="34167" x2="90156" y2="34167"/>
                        <a14:backgroundMark x1="83125" y1="34167" x2="83125" y2="34167"/>
                        <a14:backgroundMark x1="91094" y1="24444" x2="91094" y2="24444"/>
                        <a14:backgroundMark x1="85859" y1="17222" x2="85859" y2="17222"/>
                        <a14:backgroundMark x1="93594" y1="18750" x2="93594" y2="18750"/>
                        <a14:backgroundMark x1="97969" y1="26944" x2="97969" y2="26944"/>
                        <a14:backgroundMark x1="59453" y1="59861" x2="59453" y2="5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29" t="1270"/>
          <a:stretch/>
        </p:blipFill>
        <p:spPr>
          <a:xfrm>
            <a:off x="3354811" y="3291026"/>
            <a:ext cx="576719" cy="64610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0000" l="51328" r="99844">
                        <a14:foregroundMark x1="57578" y1="67083" x2="57578" y2="67083"/>
                        <a14:foregroundMark x1="59297" y1="62917" x2="59297" y2="62917"/>
                        <a14:foregroundMark x1="59922" y1="64444" x2="59922" y2="64444"/>
                        <a14:foregroundMark x1="59375" y1="68194" x2="59375" y2="68194"/>
                        <a14:foregroundMark x1="52188" y1="72917" x2="52188" y2="72917"/>
                        <a14:foregroundMark x1="56563" y1="53333" x2="56563" y2="53333"/>
                        <a14:foregroundMark x1="56094" y1="54028" x2="56094" y2="54028"/>
                        <a14:foregroundMark x1="53828" y1="54028" x2="53828" y2="54028"/>
                        <a14:foregroundMark x1="53125" y1="54028" x2="53125" y2="54028"/>
                        <a14:foregroundMark x1="55391" y1="53889" x2="55391" y2="53889"/>
                        <a14:backgroundMark x1="90156" y1="34167" x2="90156" y2="34167"/>
                        <a14:backgroundMark x1="83125" y1="34167" x2="83125" y2="34167"/>
                        <a14:backgroundMark x1="91094" y1="24444" x2="91094" y2="24444"/>
                        <a14:backgroundMark x1="85859" y1="17222" x2="85859" y2="17222"/>
                        <a14:backgroundMark x1="93594" y1="18750" x2="93594" y2="18750"/>
                        <a14:backgroundMark x1="97969" y1="26944" x2="97969" y2="26944"/>
                        <a14:backgroundMark x1="59453" y1="59861" x2="59453" y2="5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29" t="1270"/>
          <a:stretch/>
        </p:blipFill>
        <p:spPr>
          <a:xfrm>
            <a:off x="3982184" y="3302159"/>
            <a:ext cx="576719" cy="64610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0000" l="51328" r="99844">
                        <a14:foregroundMark x1="57578" y1="67083" x2="57578" y2="67083"/>
                        <a14:foregroundMark x1="59297" y1="62917" x2="59297" y2="62917"/>
                        <a14:foregroundMark x1="59922" y1="64444" x2="59922" y2="64444"/>
                        <a14:foregroundMark x1="59375" y1="68194" x2="59375" y2="68194"/>
                        <a14:foregroundMark x1="52188" y1="72917" x2="52188" y2="72917"/>
                        <a14:foregroundMark x1="56563" y1="53333" x2="56563" y2="53333"/>
                        <a14:foregroundMark x1="56094" y1="54028" x2="56094" y2="54028"/>
                        <a14:foregroundMark x1="53828" y1="54028" x2="53828" y2="54028"/>
                        <a14:foregroundMark x1="53125" y1="54028" x2="53125" y2="54028"/>
                        <a14:foregroundMark x1="55391" y1="53889" x2="55391" y2="53889"/>
                        <a14:backgroundMark x1="90156" y1="34167" x2="90156" y2="34167"/>
                        <a14:backgroundMark x1="83125" y1="34167" x2="83125" y2="34167"/>
                        <a14:backgroundMark x1="91094" y1="24444" x2="91094" y2="24444"/>
                        <a14:backgroundMark x1="85859" y1="17222" x2="85859" y2="17222"/>
                        <a14:backgroundMark x1="93594" y1="18750" x2="93594" y2="18750"/>
                        <a14:backgroundMark x1="97969" y1="26944" x2="97969" y2="26944"/>
                        <a14:backgroundMark x1="59453" y1="59861" x2="59453" y2="5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29" t="1270"/>
          <a:stretch/>
        </p:blipFill>
        <p:spPr>
          <a:xfrm>
            <a:off x="3908865" y="3959955"/>
            <a:ext cx="576719" cy="64610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0000" l="51328" r="99844">
                        <a14:foregroundMark x1="57578" y1="67083" x2="57578" y2="67083"/>
                        <a14:foregroundMark x1="59297" y1="62917" x2="59297" y2="62917"/>
                        <a14:foregroundMark x1="59922" y1="64444" x2="59922" y2="64444"/>
                        <a14:foregroundMark x1="59375" y1="68194" x2="59375" y2="68194"/>
                        <a14:foregroundMark x1="52188" y1="72917" x2="52188" y2="72917"/>
                        <a14:foregroundMark x1="56563" y1="53333" x2="56563" y2="53333"/>
                        <a14:foregroundMark x1="56094" y1="54028" x2="56094" y2="54028"/>
                        <a14:foregroundMark x1="53828" y1="54028" x2="53828" y2="54028"/>
                        <a14:foregroundMark x1="53125" y1="54028" x2="53125" y2="54028"/>
                        <a14:foregroundMark x1="55391" y1="53889" x2="55391" y2="53889"/>
                        <a14:backgroundMark x1="90156" y1="34167" x2="90156" y2="34167"/>
                        <a14:backgroundMark x1="83125" y1="34167" x2="83125" y2="34167"/>
                        <a14:backgroundMark x1="91094" y1="24444" x2="91094" y2="24444"/>
                        <a14:backgroundMark x1="85859" y1="17222" x2="85859" y2="17222"/>
                        <a14:backgroundMark x1="93594" y1="18750" x2="93594" y2="18750"/>
                        <a14:backgroundMark x1="97969" y1="26944" x2="97969" y2="26944"/>
                        <a14:backgroundMark x1="59453" y1="59861" x2="59453" y2="5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29" t="1270"/>
          <a:stretch/>
        </p:blipFill>
        <p:spPr>
          <a:xfrm>
            <a:off x="4730275" y="3959955"/>
            <a:ext cx="576719" cy="6461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278" b="86389" l="8750" r="54167">
                        <a14:foregroundMark x1="51250" y1="27222" x2="51250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4" t="12960" r="44189" b="13774"/>
          <a:stretch/>
        </p:blipFill>
        <p:spPr>
          <a:xfrm>
            <a:off x="528029" y="2528192"/>
            <a:ext cx="554170" cy="5284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278" b="86389" l="8750" r="54167">
                        <a14:foregroundMark x1="51250" y1="27222" x2="51250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4" t="12960" r="44189" b="13774"/>
          <a:stretch/>
        </p:blipFill>
        <p:spPr>
          <a:xfrm>
            <a:off x="1088261" y="2005052"/>
            <a:ext cx="635627" cy="6061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278" b="86389" l="8750" r="54167">
                        <a14:foregroundMark x1="51250" y1="27222" x2="51250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4" t="12960" r="44189" b="13774"/>
          <a:stretch/>
        </p:blipFill>
        <p:spPr>
          <a:xfrm>
            <a:off x="1653297" y="2399763"/>
            <a:ext cx="635627" cy="606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2319" y="2913290"/>
            <a:ext cx="500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anose="020B7200000000000000" pitchFamily="34" charset="0"/>
              </a:rPr>
              <a:t>3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4337" y="3117712"/>
            <a:ext cx="103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anose="020B7200000000000000" pitchFamily="34" charset="0"/>
              </a:rPr>
              <a:t>4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0398" y="2502510"/>
            <a:ext cx="129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anose="020B7200000000000000" pitchFamily="34" charset="0"/>
              </a:rPr>
              <a:t>2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3781" y="552807"/>
            <a:ext cx="4743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829267" y="-870093"/>
            <a:ext cx="3485466" cy="676875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17616" y="1535294"/>
            <a:ext cx="1508766" cy="4194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迷你简启体" panose="03000509000000000000" pitchFamily="65" charset="-122"/>
                <a:cs typeface="Times New Roman" panose="02020603050405020304" pitchFamily="18" charset="0"/>
              </a:rPr>
              <a:t>Phần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迷你简启体" panose="03000509000000000000" pitchFamily="65" charset="-122"/>
                <a:cs typeface="Times New Roman" panose="02020603050405020304" pitchFamily="18" charset="0"/>
              </a:rPr>
              <a:t> 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迷你简启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0" name="TextBox 68"/>
          <p:cNvSpPr txBox="1">
            <a:spLocks/>
          </p:cNvSpPr>
          <p:nvPr/>
        </p:nvSpPr>
        <p:spPr>
          <a:xfrm>
            <a:off x="2699792" y="2247147"/>
            <a:ext cx="4176464" cy="1260707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44" y="2796002"/>
            <a:ext cx="3082440" cy="2172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4664" y="2141025"/>
            <a:ext cx="520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hận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1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/>
          <p:cNvGrpSpPr/>
          <p:nvPr/>
        </p:nvGrpSpPr>
        <p:grpSpPr>
          <a:xfrm>
            <a:off x="0" y="-473359"/>
            <a:ext cx="9144000" cy="5616858"/>
            <a:chOff x="0" y="-68676"/>
            <a:chExt cx="9144000" cy="5209889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57" t="58475" r="357" b="-231"/>
            <a:stretch/>
          </p:blipFill>
          <p:spPr>
            <a:xfrm>
              <a:off x="0" y="4556597"/>
              <a:ext cx="9144000" cy="584616"/>
            </a:xfrm>
            <a:prstGeom prst="rect">
              <a:avLst/>
            </a:prstGeom>
          </p:spPr>
        </p:pic>
        <p:sp>
          <p:nvSpPr>
            <p:cNvPr id="6" name="矩形 4"/>
            <p:cNvSpPr/>
            <p:nvPr/>
          </p:nvSpPr>
          <p:spPr>
            <a:xfrm flipV="1">
              <a:off x="0" y="-68676"/>
              <a:ext cx="9144000" cy="6867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8" name="图片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34392">
            <a:off x="3305616" y="-271452"/>
            <a:ext cx="3847379" cy="2400420"/>
          </a:xfrm>
          <a:prstGeom prst="rect">
            <a:avLst/>
          </a:prstGeom>
        </p:spPr>
      </p:pic>
      <p:pic>
        <p:nvPicPr>
          <p:cNvPr id="9" name="图片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34392">
            <a:off x="5690599" y="-322867"/>
            <a:ext cx="3847379" cy="2400420"/>
          </a:xfrm>
          <a:prstGeom prst="rect">
            <a:avLst/>
          </a:prstGeom>
        </p:spPr>
      </p:pic>
      <p:pic>
        <p:nvPicPr>
          <p:cNvPr id="10" name="图片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34392">
            <a:off x="672401" y="-220038"/>
            <a:ext cx="3847379" cy="240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750" b="90000" l="4500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96" y="2489013"/>
            <a:ext cx="1076030" cy="1076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50" b="90000" l="4500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79" y="2478791"/>
            <a:ext cx="1076030" cy="1076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50" b="90000" l="4500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43" y="2489013"/>
            <a:ext cx="1076030" cy="1076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50" b="90000" l="4500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39" y="2478791"/>
            <a:ext cx="1076030" cy="107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50" b="90000" l="4500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95" y="2478791"/>
            <a:ext cx="1076030" cy="10760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86" b="94297" l="10000" r="90000">
                        <a14:foregroundMark x1="25571" y1="19962" x2="25571" y2="19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26" y="1653179"/>
            <a:ext cx="1094759" cy="822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86" b="94297" l="10000" r="90000">
                        <a14:foregroundMark x1="25571" y1="19962" x2="25571" y2="19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94" y="1645632"/>
            <a:ext cx="1094759" cy="8226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86" b="94297" l="10000" r="90000">
                        <a14:foregroundMark x1="25571" y1="19962" x2="25571" y2="19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65" y="1653179"/>
            <a:ext cx="1094759" cy="82263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991659" y="165317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5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86" b="94297" l="10000" r="90000">
                        <a14:foregroundMark x1="25571" y1="19962" x2="25571" y2="19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31" y="1600342"/>
            <a:ext cx="1094759" cy="8226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86" b="94297" l="10000" r="90000">
                        <a14:foregroundMark x1="25571" y1="19962" x2="25571" y2="19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30" y="1653179"/>
            <a:ext cx="1094759" cy="82263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001023" y="25551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5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79790" y="20873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5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01022" y="162568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44285" y="21088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738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0" grpId="0"/>
      <p:bldP spid="30" grpId="1"/>
      <p:bldP spid="31" grpId="0"/>
      <p:bldP spid="31" grpId="1"/>
      <p:bldP spid="32" grpId="0"/>
      <p:bldP spid="32" grpId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914176" y="-1033379"/>
            <a:ext cx="3485466" cy="676875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17616" y="1535294"/>
            <a:ext cx="1508766" cy="4194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迷你简启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0" name="TextBox 68"/>
          <p:cNvSpPr txBox="1">
            <a:spLocks/>
          </p:cNvSpPr>
          <p:nvPr/>
        </p:nvSpPr>
        <p:spPr>
          <a:xfrm>
            <a:off x="2699792" y="2247147"/>
            <a:ext cx="4176464" cy="1260707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44" y="2796002"/>
            <a:ext cx="3082440" cy="21728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6701" y="1207313"/>
            <a:ext cx="201059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935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2"/>
      <p:bldP spid="7" grpId="3"/>
      <p:bldP spid="7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7330"/>
            <a:ext cx="9144000" cy="51435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1013"/>
            <a:ext cx="9144000" cy="541469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01411" cy="1657374"/>
          </a:xfrm>
          <a:prstGeom prst="rect">
            <a:avLst/>
          </a:prstGeom>
        </p:spPr>
      </p:pic>
      <p:sp>
        <p:nvSpPr>
          <p:cNvPr id="81" name="Oval 6"/>
          <p:cNvSpPr>
            <a:spLocks noChangeArrowheads="1"/>
          </p:cNvSpPr>
          <p:nvPr/>
        </p:nvSpPr>
        <p:spPr bwMode="auto">
          <a:xfrm>
            <a:off x="0" y="3602014"/>
            <a:ext cx="1698801" cy="1404741"/>
          </a:xfrm>
          <a:prstGeom prst="ellipse">
            <a:avLst/>
          </a:prstGeom>
          <a:noFill/>
          <a:ln w="9">
            <a:solidFill>
              <a:srgbClr val="92D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1287" tIns="35643" rIns="71287" bIns="35643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00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96" name="Oval 8"/>
          <p:cNvSpPr>
            <a:spLocks noChangeAspect="1" noChangeArrowheads="1"/>
          </p:cNvSpPr>
          <p:nvPr/>
        </p:nvSpPr>
        <p:spPr bwMode="auto">
          <a:xfrm rot="20830977">
            <a:off x="-138432" y="3255699"/>
            <a:ext cx="1975665" cy="177079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71287" tIns="35643" rIns="71287" bIns="35643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00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0900" y="-10585"/>
            <a:ext cx="630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TINH MẮT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2130" y="714543"/>
            <a:ext cx="2071206" cy="2022323"/>
            <a:chOff x="1967829" y="710568"/>
            <a:chExt cx="2071206" cy="2022323"/>
          </a:xfrm>
        </p:grpSpPr>
        <p:sp>
          <p:nvSpPr>
            <p:cNvPr id="18" name="椭圆 6"/>
            <p:cNvSpPr/>
            <p:nvPr/>
          </p:nvSpPr>
          <p:spPr bwMode="auto">
            <a:xfrm>
              <a:off x="1967829" y="710568"/>
              <a:ext cx="2071206" cy="2022323"/>
            </a:xfrm>
            <a:prstGeom prst="ellipse">
              <a:avLst/>
            </a:prstGeom>
            <a:solidFill>
              <a:srgbClr val="EB880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257142" y="1092752"/>
              <a:ext cx="1429919" cy="1323615"/>
              <a:chOff x="1307594" y="1282431"/>
              <a:chExt cx="1429919" cy="132361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5960" l="0" r="100000">
                            <a14:foregroundMark x1="11782" y1="9957" x2="11782" y2="9957"/>
                            <a14:foregroundMark x1="76006" y1="20924" x2="76006" y2="20924"/>
                            <a14:foregroundMark x1="70259" y1="63348" x2="70259" y2="63348"/>
                            <a14:foregroundMark x1="45402" y1="95960" x2="45402" y2="95960"/>
                            <a14:foregroundMark x1="67385" y1="92208" x2="67385" y2="92208"/>
                            <a14:foregroundMark x1="70546" y1="37951" x2="70546" y2="37951"/>
                            <a14:foregroundMark x1="79310" y1="29437" x2="79310" y2="29437"/>
                            <a14:foregroundMark x1="21983" y1="12121" x2="21983" y2="12121"/>
                            <a14:foregroundMark x1="91523" y1="53680" x2="91523" y2="53680"/>
                            <a14:backgroundMark x1="93966" y1="48918" x2="93966" y2="489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7594" y="1282431"/>
                <a:ext cx="633011" cy="63028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5960" l="0" r="100000">
                            <a14:foregroundMark x1="11782" y1="9957" x2="11782" y2="9957"/>
                            <a14:foregroundMark x1="76006" y1="20924" x2="76006" y2="20924"/>
                            <a14:foregroundMark x1="70259" y1="63348" x2="70259" y2="63348"/>
                            <a14:foregroundMark x1="45402" y1="95960" x2="45402" y2="95960"/>
                            <a14:foregroundMark x1="67385" y1="92208" x2="67385" y2="92208"/>
                            <a14:foregroundMark x1="70546" y1="37951" x2="70546" y2="37951"/>
                            <a14:foregroundMark x1="79310" y1="29437" x2="79310" y2="29437"/>
                            <a14:foregroundMark x1="21983" y1="12121" x2="21983" y2="12121"/>
                            <a14:foregroundMark x1="91523" y1="53680" x2="91523" y2="53680"/>
                            <a14:backgroundMark x1="93966" y1="48918" x2="93966" y2="489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4502" y="1283591"/>
                <a:ext cx="633011" cy="63028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5960" l="0" r="100000">
                            <a14:foregroundMark x1="11782" y1="9957" x2="11782" y2="9957"/>
                            <a14:foregroundMark x1="76006" y1="20924" x2="76006" y2="20924"/>
                            <a14:foregroundMark x1="70259" y1="63348" x2="70259" y2="63348"/>
                            <a14:foregroundMark x1="45402" y1="95960" x2="45402" y2="95960"/>
                            <a14:foregroundMark x1="67385" y1="92208" x2="67385" y2="92208"/>
                            <a14:foregroundMark x1="70546" y1="37951" x2="70546" y2="37951"/>
                            <a14:foregroundMark x1="79310" y1="29437" x2="79310" y2="29437"/>
                            <a14:foregroundMark x1="21983" y1="12121" x2="21983" y2="12121"/>
                            <a14:foregroundMark x1="91523" y1="53680" x2="91523" y2="53680"/>
                            <a14:backgroundMark x1="93966" y1="48918" x2="93966" y2="489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9165" y="1975763"/>
                <a:ext cx="633011" cy="630283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3448594" y="2792428"/>
            <a:ext cx="2429940" cy="1679207"/>
            <a:chOff x="3448594" y="2792428"/>
            <a:chExt cx="2429940" cy="1679207"/>
          </a:xfrm>
        </p:grpSpPr>
        <p:sp>
          <p:nvSpPr>
            <p:cNvPr id="6" name="Rounded Rectangle 5"/>
            <p:cNvSpPr/>
            <p:nvPr/>
          </p:nvSpPr>
          <p:spPr>
            <a:xfrm>
              <a:off x="3555877" y="2793057"/>
              <a:ext cx="2207623" cy="167857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448594" y="2792428"/>
              <a:ext cx="2429940" cy="1544822"/>
              <a:chOff x="5077641" y="1197301"/>
              <a:chExt cx="2424678" cy="152724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773" b="100000" l="10000" r="90000">
                            <a14:backgroundMark x1="35323" y1="88144" x2="35323" y2="88144"/>
                            <a14:backgroundMark x1="36129" y1="88402" x2="36129" y2="88402"/>
                            <a14:backgroundMark x1="38548" y1="83763" x2="38548" y2="83763"/>
                            <a14:backgroundMark x1="43065" y1="98969" x2="43065" y2="98969"/>
                            <a14:backgroundMark x1="43548" y1="90722" x2="43548" y2="90722"/>
                            <a14:backgroundMark x1="49516" y1="82216" x2="49516" y2="8221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7641" y="1197301"/>
                <a:ext cx="1205833" cy="75461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773" b="100000" l="10000" r="90000">
                            <a14:backgroundMark x1="35323" y1="88144" x2="35323" y2="88144"/>
                            <a14:backgroundMark x1="36129" y1="88402" x2="36129" y2="88402"/>
                            <a14:backgroundMark x1="38548" y1="83763" x2="38548" y2="83763"/>
                            <a14:backgroundMark x1="43065" y1="98969" x2="43065" y2="98969"/>
                            <a14:backgroundMark x1="43548" y1="90722" x2="43548" y2="90722"/>
                            <a14:backgroundMark x1="49516" y1="82216" x2="49516" y2="8221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796" y="1230720"/>
                <a:ext cx="1188754" cy="74393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773" b="100000" l="10000" r="90000">
                            <a14:backgroundMark x1="35323" y1="88144" x2="35323" y2="88144"/>
                            <a14:backgroundMark x1="36129" y1="88402" x2="36129" y2="88402"/>
                            <a14:backgroundMark x1="38548" y1="83763" x2="38548" y2="83763"/>
                            <a14:backgroundMark x1="43065" y1="98969" x2="43065" y2="98969"/>
                            <a14:backgroundMark x1="43548" y1="90722" x2="43548" y2="90722"/>
                            <a14:backgroundMark x1="49516" y1="82216" x2="49516" y2="8221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3565" y="1237126"/>
                <a:ext cx="1188754" cy="74393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773" b="100000" l="10000" r="90000">
                            <a14:backgroundMark x1="35323" y1="88144" x2="35323" y2="88144"/>
                            <a14:backgroundMark x1="36129" y1="88402" x2="36129" y2="88402"/>
                            <a14:backgroundMark x1="38548" y1="83763" x2="38548" y2="83763"/>
                            <a14:backgroundMark x1="43065" y1="98969" x2="43065" y2="98969"/>
                            <a14:backgroundMark x1="43548" y1="90722" x2="43548" y2="90722"/>
                            <a14:backgroundMark x1="49516" y1="82216" x2="49516" y2="8221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4365" y="1980614"/>
                <a:ext cx="1188754" cy="74393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773" b="100000" l="10000" r="90000">
                            <a14:backgroundMark x1="35323" y1="88144" x2="35323" y2="88144"/>
                            <a14:backgroundMark x1="36129" y1="88402" x2="36129" y2="88402"/>
                            <a14:backgroundMark x1="38548" y1="83763" x2="38548" y2="83763"/>
                            <a14:backgroundMark x1="43065" y1="98969" x2="43065" y2="98969"/>
                            <a14:backgroundMark x1="43548" y1="90722" x2="43548" y2="90722"/>
                            <a14:backgroundMark x1="49516" y1="82216" x2="49516" y2="8221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151" y="1970670"/>
                <a:ext cx="1188754" cy="743930"/>
              </a:xfrm>
              <a:prstGeom prst="rect">
                <a:avLst/>
              </a:prstGeom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5092814" y="701790"/>
            <a:ext cx="2307295" cy="1765619"/>
            <a:chOff x="5092814" y="701790"/>
            <a:chExt cx="2307295" cy="1765619"/>
          </a:xfrm>
        </p:grpSpPr>
        <p:sp>
          <p:nvSpPr>
            <p:cNvPr id="8" name="Isosceles Triangle 7"/>
            <p:cNvSpPr/>
            <p:nvPr/>
          </p:nvSpPr>
          <p:spPr>
            <a:xfrm>
              <a:off x="5092814" y="701790"/>
              <a:ext cx="2307295" cy="1765619"/>
            </a:xfrm>
            <a:prstGeom prst="triangle">
              <a:avLst>
                <a:gd name="adj" fmla="val 51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444602" y="1532651"/>
              <a:ext cx="1743719" cy="741021"/>
              <a:chOff x="3687061" y="3502144"/>
              <a:chExt cx="1743719" cy="74102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2946" b="100000" l="10000" r="94457">
                            <a14:foregroundMark x1="51304" y1="88062" x2="51304" y2="88062"/>
                            <a14:foregroundMark x1="51196" y1="84496" x2="51196" y2="84496"/>
                            <a14:foregroundMark x1="50326" y1="85116" x2="50326" y2="85116"/>
                            <a14:foregroundMark x1="48913" y1="90233" x2="48913" y2="90233"/>
                            <a14:foregroundMark x1="48152" y1="89147" x2="48152" y2="89147"/>
                            <a14:foregroundMark x1="48152" y1="89147" x2="48152" y2="89147"/>
                            <a14:foregroundMark x1="52717" y1="90388" x2="52717" y2="90388"/>
                            <a14:foregroundMark x1="52717" y1="90388" x2="52717" y2="90388"/>
                            <a14:foregroundMark x1="54348" y1="88992" x2="54348" y2="88992"/>
                            <a14:foregroundMark x1="43370" y1="88217" x2="43370" y2="88217"/>
                            <a14:foregroundMark x1="43370" y1="88217" x2="43370" y2="88217"/>
                            <a14:foregroundMark x1="44565" y1="86822" x2="44565" y2="86822"/>
                            <a14:foregroundMark x1="44565" y1="86822" x2="44565" y2="86822"/>
                            <a14:foregroundMark x1="42391" y1="86512" x2="42391" y2="86512"/>
                            <a14:foregroundMark x1="42391" y1="86512" x2="42391" y2="86512"/>
                            <a14:foregroundMark x1="69348" y1="84496" x2="69348" y2="84496"/>
                            <a14:foregroundMark x1="69348" y1="84496" x2="69348" y2="84496"/>
                            <a14:foregroundMark x1="69348" y1="84496" x2="69348" y2="84496"/>
                            <a14:foregroundMark x1="71087" y1="86667" x2="71087" y2="86667"/>
                            <a14:foregroundMark x1="71087" y1="86667" x2="71087" y2="86667"/>
                            <a14:foregroundMark x1="71087" y1="86667" x2="71087" y2="86667"/>
                            <a14:foregroundMark x1="73043" y1="83876" x2="73043" y2="83876"/>
                            <a14:foregroundMark x1="73043" y1="83876" x2="73043" y2="83876"/>
                            <a14:foregroundMark x1="72826" y1="83101" x2="72826" y2="83101"/>
                            <a14:foregroundMark x1="72826" y1="83101" x2="72826" y2="83101"/>
                            <a14:foregroundMark x1="71739" y1="82481" x2="71739" y2="82481"/>
                            <a14:foregroundMark x1="71739" y1="82481" x2="71739" y2="82481"/>
                            <a14:foregroundMark x1="63804" y1="81705" x2="63804" y2="81705"/>
                            <a14:foregroundMark x1="63804" y1="81705" x2="63804" y2="81705"/>
                            <a14:foregroundMark x1="63478" y1="80775" x2="63478" y2="80775"/>
                            <a14:foregroundMark x1="63478" y1="80775" x2="63478" y2="80775"/>
                            <a14:foregroundMark x1="62609" y1="83256" x2="62609" y2="83256"/>
                            <a14:foregroundMark x1="62609" y1="83256" x2="62609" y2="83256"/>
                            <a14:foregroundMark x1="62609" y1="83256" x2="62609" y2="83256"/>
                            <a14:foregroundMark x1="78913" y1="48527" x2="78913" y2="48527"/>
                            <a14:foregroundMark x1="78913" y1="48527" x2="78913" y2="4852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7061" y="3503748"/>
                <a:ext cx="1054672" cy="739417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2946" b="100000" l="10000" r="94457">
                            <a14:foregroundMark x1="51304" y1="88062" x2="51304" y2="88062"/>
                            <a14:foregroundMark x1="51196" y1="84496" x2="51196" y2="84496"/>
                            <a14:foregroundMark x1="50326" y1="85116" x2="50326" y2="85116"/>
                            <a14:foregroundMark x1="48913" y1="90233" x2="48913" y2="90233"/>
                            <a14:foregroundMark x1="48152" y1="89147" x2="48152" y2="89147"/>
                            <a14:foregroundMark x1="48152" y1="89147" x2="48152" y2="89147"/>
                            <a14:foregroundMark x1="52717" y1="90388" x2="52717" y2="90388"/>
                            <a14:foregroundMark x1="52717" y1="90388" x2="52717" y2="90388"/>
                            <a14:foregroundMark x1="54348" y1="88992" x2="54348" y2="88992"/>
                            <a14:foregroundMark x1="43370" y1="88217" x2="43370" y2="88217"/>
                            <a14:foregroundMark x1="43370" y1="88217" x2="43370" y2="88217"/>
                            <a14:foregroundMark x1="44565" y1="86822" x2="44565" y2="86822"/>
                            <a14:foregroundMark x1="44565" y1="86822" x2="44565" y2="86822"/>
                            <a14:foregroundMark x1="42391" y1="86512" x2="42391" y2="86512"/>
                            <a14:foregroundMark x1="42391" y1="86512" x2="42391" y2="86512"/>
                            <a14:foregroundMark x1="69348" y1="84496" x2="69348" y2="84496"/>
                            <a14:foregroundMark x1="69348" y1="84496" x2="69348" y2="84496"/>
                            <a14:foregroundMark x1="69348" y1="84496" x2="69348" y2="84496"/>
                            <a14:foregroundMark x1="71087" y1="86667" x2="71087" y2="86667"/>
                            <a14:foregroundMark x1="71087" y1="86667" x2="71087" y2="86667"/>
                            <a14:foregroundMark x1="71087" y1="86667" x2="71087" y2="86667"/>
                            <a14:foregroundMark x1="73043" y1="83876" x2="73043" y2="83876"/>
                            <a14:foregroundMark x1="73043" y1="83876" x2="73043" y2="83876"/>
                            <a14:foregroundMark x1="72826" y1="83101" x2="72826" y2="83101"/>
                            <a14:foregroundMark x1="72826" y1="83101" x2="72826" y2="83101"/>
                            <a14:foregroundMark x1="71739" y1="82481" x2="71739" y2="82481"/>
                            <a14:foregroundMark x1="71739" y1="82481" x2="71739" y2="82481"/>
                            <a14:foregroundMark x1="63804" y1="81705" x2="63804" y2="81705"/>
                            <a14:foregroundMark x1="63804" y1="81705" x2="63804" y2="81705"/>
                            <a14:foregroundMark x1="63478" y1="80775" x2="63478" y2="80775"/>
                            <a14:foregroundMark x1="63478" y1="80775" x2="63478" y2="80775"/>
                            <a14:foregroundMark x1="62609" y1="83256" x2="62609" y2="83256"/>
                            <a14:foregroundMark x1="62609" y1="83256" x2="62609" y2="83256"/>
                            <a14:foregroundMark x1="62609" y1="83256" x2="62609" y2="83256"/>
                            <a14:foregroundMark x1="78913" y1="48527" x2="78913" y2="48527"/>
                            <a14:foregroundMark x1="78913" y1="48527" x2="78913" y2="4852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6108" y="3502144"/>
                <a:ext cx="1054672" cy="739417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68485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82"/>
            <a:ext cx="9144000" cy="51435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1013"/>
            <a:ext cx="9144000" cy="541469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01411" cy="1657374"/>
          </a:xfrm>
          <a:prstGeom prst="rect">
            <a:avLst/>
          </a:prstGeom>
        </p:spPr>
      </p:pic>
      <p:sp>
        <p:nvSpPr>
          <p:cNvPr id="81" name="Oval 6"/>
          <p:cNvSpPr>
            <a:spLocks noChangeArrowheads="1"/>
          </p:cNvSpPr>
          <p:nvPr/>
        </p:nvSpPr>
        <p:spPr bwMode="auto">
          <a:xfrm>
            <a:off x="0" y="3602014"/>
            <a:ext cx="1698801" cy="1404741"/>
          </a:xfrm>
          <a:prstGeom prst="ellipse">
            <a:avLst/>
          </a:prstGeom>
          <a:noFill/>
          <a:ln w="9">
            <a:solidFill>
              <a:srgbClr val="92D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1287" tIns="35643" rIns="71287" bIns="35643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Oval 8"/>
          <p:cNvSpPr>
            <a:spLocks noChangeAspect="1" noChangeArrowheads="1"/>
          </p:cNvSpPr>
          <p:nvPr/>
        </p:nvSpPr>
        <p:spPr bwMode="auto">
          <a:xfrm rot="20830977">
            <a:off x="-235028" y="3340132"/>
            <a:ext cx="1975665" cy="177079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71287" tIns="35643" rIns="71287" bIns="35643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58520" y="1355396"/>
            <a:ext cx="3190881" cy="1897817"/>
            <a:chOff x="2758519" y="1345014"/>
            <a:chExt cx="3190881" cy="1897817"/>
          </a:xfrm>
        </p:grpSpPr>
        <p:sp>
          <p:nvSpPr>
            <p:cNvPr id="6" name="Rounded Rectangle 5"/>
            <p:cNvSpPr/>
            <p:nvPr/>
          </p:nvSpPr>
          <p:spPr>
            <a:xfrm>
              <a:off x="2891852" y="1345014"/>
              <a:ext cx="2885161" cy="1897817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758519" y="1364177"/>
              <a:ext cx="3190881" cy="1778876"/>
              <a:chOff x="5077641" y="1197301"/>
              <a:chExt cx="2424678" cy="152724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773" b="100000" l="10000" r="90000">
                            <a14:backgroundMark x1="35323" y1="88144" x2="35323" y2="88144"/>
                            <a14:backgroundMark x1="36129" y1="88402" x2="36129" y2="88402"/>
                            <a14:backgroundMark x1="38548" y1="83763" x2="38548" y2="83763"/>
                            <a14:backgroundMark x1="43065" y1="98969" x2="43065" y2="98969"/>
                            <a14:backgroundMark x1="43548" y1="90722" x2="43548" y2="90722"/>
                            <a14:backgroundMark x1="49516" y1="82216" x2="49516" y2="8221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7641" y="1197301"/>
                <a:ext cx="1205833" cy="75461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773" b="100000" l="10000" r="90000">
                            <a14:backgroundMark x1="35323" y1="88144" x2="35323" y2="88144"/>
                            <a14:backgroundMark x1="36129" y1="88402" x2="36129" y2="88402"/>
                            <a14:backgroundMark x1="38548" y1="83763" x2="38548" y2="83763"/>
                            <a14:backgroundMark x1="43065" y1="98969" x2="43065" y2="98969"/>
                            <a14:backgroundMark x1="43548" y1="90722" x2="43548" y2="90722"/>
                            <a14:backgroundMark x1="49516" y1="82216" x2="49516" y2="8221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796" y="1230720"/>
                <a:ext cx="1188754" cy="74393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773" b="100000" l="10000" r="90000">
                            <a14:backgroundMark x1="35323" y1="88144" x2="35323" y2="88144"/>
                            <a14:backgroundMark x1="36129" y1="88402" x2="36129" y2="88402"/>
                            <a14:backgroundMark x1="38548" y1="83763" x2="38548" y2="83763"/>
                            <a14:backgroundMark x1="43065" y1="98969" x2="43065" y2="98969"/>
                            <a14:backgroundMark x1="43548" y1="90722" x2="43548" y2="90722"/>
                            <a14:backgroundMark x1="49516" y1="82216" x2="49516" y2="8221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3565" y="1237126"/>
                <a:ext cx="1188754" cy="74393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773" b="100000" l="10000" r="90000">
                            <a14:backgroundMark x1="35323" y1="88144" x2="35323" y2="88144"/>
                            <a14:backgroundMark x1="36129" y1="88402" x2="36129" y2="88402"/>
                            <a14:backgroundMark x1="38548" y1="83763" x2="38548" y2="83763"/>
                            <a14:backgroundMark x1="43065" y1="98969" x2="43065" y2="98969"/>
                            <a14:backgroundMark x1="43548" y1="90722" x2="43548" y2="90722"/>
                            <a14:backgroundMark x1="49516" y1="82216" x2="49516" y2="8221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4365" y="1980614"/>
                <a:ext cx="1188754" cy="74393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773" b="100000" l="10000" r="90000">
                            <a14:backgroundMark x1="35323" y1="88144" x2="35323" y2="88144"/>
                            <a14:backgroundMark x1="36129" y1="88402" x2="36129" y2="88402"/>
                            <a14:backgroundMark x1="38548" y1="83763" x2="38548" y2="83763"/>
                            <a14:backgroundMark x1="43065" y1="98969" x2="43065" y2="98969"/>
                            <a14:backgroundMark x1="43548" y1="90722" x2="43548" y2="90722"/>
                            <a14:backgroundMark x1="49516" y1="82216" x2="49516" y2="8221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151" y="1970670"/>
                <a:ext cx="1188754" cy="743930"/>
              </a:xfrm>
              <a:prstGeom prst="rect">
                <a:avLst/>
              </a:prstGeom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3460385" y="1076191"/>
            <a:ext cx="39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1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46237" y="1080765"/>
            <a:ext cx="39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1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5071" y="1071352"/>
            <a:ext cx="39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1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30917" y="2004039"/>
            <a:ext cx="39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  <a:endParaRPr lang="en-US" sz="1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44519" y="1980975"/>
            <a:ext cx="39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1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9401" y="1680873"/>
            <a:ext cx="132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  <a:endParaRPr lang="en-US" sz="6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73300" y="141815"/>
            <a:ext cx="630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TINH MẮT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458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3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171</Words>
  <Application>Microsoft Office PowerPoint</Application>
  <PresentationFormat>On-screen Show (16:9)</PresentationFormat>
  <Paragraphs>51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微软雅黑</vt:lpstr>
      <vt:lpstr>宋体</vt:lpstr>
      <vt:lpstr>.VnAvant</vt:lpstr>
      <vt:lpstr>Arial</vt:lpstr>
      <vt:lpstr>Calibri</vt:lpstr>
      <vt:lpstr>Calibri Light</vt:lpstr>
      <vt:lpstr>等线</vt:lpstr>
      <vt:lpstr>等线 Light</vt:lpstr>
      <vt:lpstr>Times New Roman</vt:lpstr>
      <vt:lpstr>迷你简启体</vt:lpstr>
      <vt:lpstr>第一PPT，www.1ppt.com</vt:lpstr>
      <vt:lpstr>1_第一PPT，www.1ppt.com</vt:lpstr>
      <vt:lpstr>2_第一PPT，www.1ppt.com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家长会</dc:title>
  <dc:creator>第一PPT</dc:creator>
  <cp:keywords>www.1ppt.com</cp:keywords>
  <cp:lastModifiedBy>Admin</cp:lastModifiedBy>
  <cp:revision>42</cp:revision>
  <dcterms:created xsi:type="dcterms:W3CDTF">2016-12-14T09:12:54Z</dcterms:created>
  <dcterms:modified xsi:type="dcterms:W3CDTF">2020-06-02T16:20:42Z</dcterms:modified>
</cp:coreProperties>
</file>