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6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%3A%2F%2Ftruongton.net%2Fforum%2Fvcheckvirus.php%3Furl%3Dhttp%253A%252F%25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8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8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%3A%2F%2Ftruongton.net%2Fforum%2Fvcheckvirus.php%3Furl%3Dhttp%253A%252F%25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20.mp3"/><Relationship Id="rId16" Type="http://schemas.openxmlformats.org/officeDocument/2006/relationships/image" Target="../media/image23.jpeg"/><Relationship Id="rId1" Type="http://schemas.microsoft.com/office/2007/relationships/media" Target="../media/media20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2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2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4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%3A%2F%2Ftruongton.net%2Fforum%2Fvcheckvirus.php%3Furl%3Dhttp%253A%252F%252Fanhso.net" TargetMode="External"/><Relationship Id="rId1" Type="http://schemas.microsoft.com/office/2007/relationships/media" Target="../media/media24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6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%3A%2F%2Ftruongton.net%2Fforum%2Fvcheckvirus.php%3Furl%3Dhttp%253A%252F%252Fanhso.net" TargetMode="External"/><Relationship Id="rId1" Type="http://schemas.microsoft.com/office/2007/relationships/media" Target="../media/media26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9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8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9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%3A%2F%2Ftruongton.net%2Fforum%2Fvcheckvirus.php%3Furl%3Dhttp%253A%252F%252F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50.jpe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3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3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%3A%2F%2Ftruongton.net%2Fforum%2Fvcheckvirus.php%3Furl%3Dhttp%253A%252F%25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%3A%2F%2Ftruongton.net%2Fforum%2Fvcheckvirus.php%3Furl%3Dhttp%253A%252F%25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%3A%2F%2Ftruongton.net%2Fforum%2Fvcheckvirus.php%3Furl%3Dhttp%253A%252F%25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%3A%2F%2Ftruongton.net%2Fforum%2Fvcheckvirus.php%3Furl%3Dhttp%253A%252F%252F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879318" y="609284"/>
            <a:ext cx="704539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ea typeface="Times New Roman" panose="02020603050405020304" charset="0"/>
              </a:rPr>
              <a:t>UỶ BAN NHÂN DÂN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ea typeface="Times New Roman" panose="02020603050405020304" charset="0"/>
              </a:rPr>
              <a:t>TRƯỜNG MẦM NON CHIM ÉN</a:t>
            </a: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00" y="3261360"/>
            <a:ext cx="481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4-5 </a:t>
            </a:r>
            <a:r>
              <a:rPr lang="en-GB" altLang="x-none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GB" altLang="x-none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Nông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Thanh </a:t>
            </a:r>
            <a:r>
              <a:rPr lang="en-GB" altLang="x-none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Huyền</a:t>
            </a:r>
            <a:endParaRPr lang="en-US" altLang="en-GB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273</Words>
  <Application>Microsoft Office PowerPoint</Application>
  <PresentationFormat>On-screen Show (4:3)</PresentationFormat>
  <Paragraphs>36</Paragraphs>
  <Slides>33</Slides>
  <Notes>0</Notes>
  <HiddenSlides>0</HiddenSlides>
  <MMClips>37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Tin Hoc Sang Tao</cp:lastModifiedBy>
  <cp:revision>47</cp:revision>
  <dcterms:created xsi:type="dcterms:W3CDTF">2004-12-31T20:22:00Z</dcterms:created>
  <dcterms:modified xsi:type="dcterms:W3CDTF">2023-03-04T05:35:53Z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