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Noto Serif Display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DejaVu Serif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1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3216" y="1988797"/>
            <a:ext cx="7937734" cy="5566336"/>
          </a:xfrm>
          <a:custGeom>
            <a:avLst/>
            <a:gdLst/>
            <a:ahLst/>
            <a:cxnLst/>
            <a:rect l="l" t="t" r="r" b="b"/>
            <a:pathLst>
              <a:path w="7937734" h="5566336">
                <a:moveTo>
                  <a:pt x="0" y="0"/>
                </a:moveTo>
                <a:lnTo>
                  <a:pt x="7937734" y="0"/>
                </a:lnTo>
                <a:lnTo>
                  <a:pt x="7937734" y="5566336"/>
                </a:lnTo>
                <a:lnTo>
                  <a:pt x="0" y="556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7528" y="5560944"/>
            <a:ext cx="11803731" cy="3187007"/>
          </a:xfrm>
          <a:custGeom>
            <a:avLst/>
            <a:gdLst/>
            <a:ahLst/>
            <a:cxnLst/>
            <a:rect l="l" t="t" r="r" b="b"/>
            <a:pathLst>
              <a:path w="11803731" h="3187007">
                <a:moveTo>
                  <a:pt x="0" y="0"/>
                </a:moveTo>
                <a:lnTo>
                  <a:pt x="11803731" y="0"/>
                </a:lnTo>
                <a:lnTo>
                  <a:pt x="11803731" y="3187007"/>
                </a:lnTo>
                <a:lnTo>
                  <a:pt x="0" y="3187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6138" y="532852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0" y="0"/>
                </a:moveTo>
                <a:lnTo>
                  <a:pt x="2656255" y="0"/>
                </a:lnTo>
                <a:lnTo>
                  <a:pt x="2656255" y="3571981"/>
                </a:lnTo>
                <a:lnTo>
                  <a:pt x="0" y="3571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03132" y="0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2656254" y="0"/>
                </a:moveTo>
                <a:lnTo>
                  <a:pt x="0" y="0"/>
                </a:lnTo>
                <a:lnTo>
                  <a:pt x="0" y="3571980"/>
                </a:lnTo>
                <a:lnTo>
                  <a:pt x="2656254" y="3571980"/>
                </a:lnTo>
                <a:lnTo>
                  <a:pt x="26562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135" y="5715538"/>
            <a:ext cx="11803731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2060"/>
                </a:solidFill>
                <a:latin typeface="DejaVu Serif Bold"/>
              </a:rPr>
              <a:t>LQVT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So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tự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chiều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đối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tượng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184851" y="1395234"/>
            <a:ext cx="9618280" cy="1157465"/>
          </a:xfrm>
          <a:custGeom>
            <a:avLst/>
            <a:gdLst/>
            <a:ahLst/>
            <a:cxnLst/>
            <a:rect l="l" t="t" r="r" b="b"/>
            <a:pathLst>
              <a:path w="9618280" h="2596936">
                <a:moveTo>
                  <a:pt x="0" y="0"/>
                </a:moveTo>
                <a:lnTo>
                  <a:pt x="9618281" y="0"/>
                </a:lnTo>
                <a:lnTo>
                  <a:pt x="9618281" y="2596936"/>
                </a:lnTo>
                <a:lnTo>
                  <a:pt x="0" y="2596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025497" y="1395235"/>
            <a:ext cx="12105762" cy="18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>
              <a:lnSpc>
                <a:spcPts val="4759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H="1">
            <a:off x="13518672" y="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91200" y="6172200"/>
            <a:ext cx="5867400" cy="4114800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01200" y="242455"/>
            <a:ext cx="2727739" cy="6172201"/>
          </a:xfrm>
          <a:custGeom>
            <a:avLst/>
            <a:gdLst/>
            <a:ahLst/>
            <a:cxnLst/>
            <a:rect l="l" t="t" r="r" b="b"/>
            <a:pathLst>
              <a:path w="3384423" h="8229600">
                <a:moveTo>
                  <a:pt x="0" y="0"/>
                </a:moveTo>
                <a:lnTo>
                  <a:pt x="3384423" y="0"/>
                </a:lnTo>
                <a:lnTo>
                  <a:pt x="338442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271655" y="1592724"/>
            <a:ext cx="2590800" cy="4724947"/>
          </a:xfrm>
          <a:custGeom>
            <a:avLst/>
            <a:gdLst/>
            <a:ahLst/>
            <a:cxnLst/>
            <a:rect l="l" t="t" r="r" b="b"/>
            <a:pathLst>
              <a:path w="3723894" h="8229600">
                <a:moveTo>
                  <a:pt x="0" y="0"/>
                </a:moveTo>
                <a:lnTo>
                  <a:pt x="3723894" y="0"/>
                </a:lnTo>
                <a:lnTo>
                  <a:pt x="37238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31196" y="2781299"/>
            <a:ext cx="1801954" cy="3390901"/>
          </a:xfrm>
          <a:custGeom>
            <a:avLst/>
            <a:gdLst/>
            <a:ahLst/>
            <a:cxnLst/>
            <a:rect l="l" t="t" r="r" b="b"/>
            <a:pathLst>
              <a:path w="1995678" h="4114800">
                <a:moveTo>
                  <a:pt x="0" y="0"/>
                </a:moveTo>
                <a:lnTo>
                  <a:pt x="1995678" y="0"/>
                </a:lnTo>
                <a:lnTo>
                  <a:pt x="19956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2328939" y="4159827"/>
            <a:ext cx="55780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 -0.23842 L -0.10374 0.4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10600" y="1562100"/>
            <a:ext cx="2605659" cy="5943600"/>
          </a:xfrm>
          <a:custGeom>
            <a:avLst/>
            <a:gdLst/>
            <a:ahLst/>
            <a:cxnLst/>
            <a:rect l="l" t="t" r="r" b="b"/>
            <a:pathLst>
              <a:path w="3230118" h="8229600">
                <a:moveTo>
                  <a:pt x="0" y="0"/>
                </a:moveTo>
                <a:lnTo>
                  <a:pt x="3230118" y="0"/>
                </a:lnTo>
                <a:lnTo>
                  <a:pt x="32301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91000" y="342900"/>
            <a:ext cx="2561463" cy="7162800"/>
          </a:xfrm>
          <a:custGeom>
            <a:avLst/>
            <a:gdLst/>
            <a:ahLst/>
            <a:cxnLst/>
            <a:rect l="l" t="t" r="r" b="b"/>
            <a:pathLst>
              <a:path w="2561463" h="8229600">
                <a:moveTo>
                  <a:pt x="0" y="0"/>
                </a:moveTo>
                <a:lnTo>
                  <a:pt x="2561463" y="0"/>
                </a:lnTo>
                <a:lnTo>
                  <a:pt x="256146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05053" y="3390900"/>
            <a:ext cx="1697355" cy="4114800"/>
          </a:xfrm>
          <a:custGeom>
            <a:avLst/>
            <a:gdLst/>
            <a:ahLst/>
            <a:cxnLst/>
            <a:rect l="l" t="t" r="r" b="b"/>
            <a:pathLst>
              <a:path w="1697355" h="4114800">
                <a:moveTo>
                  <a:pt x="0" y="0"/>
                </a:moveTo>
                <a:lnTo>
                  <a:pt x="1697355" y="0"/>
                </a:lnTo>
                <a:lnTo>
                  <a:pt x="16973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cxnSp>
        <p:nvCxnSpPr>
          <p:cNvPr id="7" name="Straight Connector 6"/>
          <p:cNvCxnSpPr/>
          <p:nvPr/>
        </p:nvCxnSpPr>
        <p:spPr>
          <a:xfrm>
            <a:off x="1219200" y="7505700"/>
            <a:ext cx="1546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82677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3216" y="1988797"/>
            <a:ext cx="7937734" cy="5566336"/>
          </a:xfrm>
          <a:custGeom>
            <a:avLst/>
            <a:gdLst/>
            <a:ahLst/>
            <a:cxnLst/>
            <a:rect l="l" t="t" r="r" b="b"/>
            <a:pathLst>
              <a:path w="7937734" h="5566336">
                <a:moveTo>
                  <a:pt x="0" y="0"/>
                </a:moveTo>
                <a:lnTo>
                  <a:pt x="7937734" y="0"/>
                </a:lnTo>
                <a:lnTo>
                  <a:pt x="7937734" y="5566336"/>
                </a:lnTo>
                <a:lnTo>
                  <a:pt x="0" y="556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7528" y="5560944"/>
            <a:ext cx="11803731" cy="3187007"/>
          </a:xfrm>
          <a:custGeom>
            <a:avLst/>
            <a:gdLst/>
            <a:ahLst/>
            <a:cxnLst/>
            <a:rect l="l" t="t" r="r" b="b"/>
            <a:pathLst>
              <a:path w="11803731" h="3187007">
                <a:moveTo>
                  <a:pt x="0" y="0"/>
                </a:moveTo>
                <a:lnTo>
                  <a:pt x="11803731" y="0"/>
                </a:lnTo>
                <a:lnTo>
                  <a:pt x="11803731" y="3187007"/>
                </a:lnTo>
                <a:lnTo>
                  <a:pt x="0" y="3187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6138" y="532852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0" y="0"/>
                </a:moveTo>
                <a:lnTo>
                  <a:pt x="2656255" y="0"/>
                </a:lnTo>
                <a:lnTo>
                  <a:pt x="2656255" y="3571981"/>
                </a:lnTo>
                <a:lnTo>
                  <a:pt x="0" y="3571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03132" y="0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2656254" y="0"/>
                </a:moveTo>
                <a:lnTo>
                  <a:pt x="0" y="0"/>
                </a:lnTo>
                <a:lnTo>
                  <a:pt x="0" y="3571980"/>
                </a:lnTo>
                <a:lnTo>
                  <a:pt x="2656254" y="3571980"/>
                </a:lnTo>
                <a:lnTo>
                  <a:pt x="26562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135" y="6182263"/>
            <a:ext cx="1180373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TC 2: “Đội nào nhanh nhất”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H="1">
            <a:off x="13518672" y="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44908">
            <a:off x="10922680" y="-465152"/>
            <a:ext cx="2208438" cy="930305"/>
          </a:xfrm>
          <a:custGeom>
            <a:avLst/>
            <a:gdLst/>
            <a:ahLst/>
            <a:cxnLst/>
            <a:rect l="l" t="t" r="r" b="b"/>
            <a:pathLst>
              <a:path w="2208438" h="930305">
                <a:moveTo>
                  <a:pt x="0" y="0"/>
                </a:moveTo>
                <a:lnTo>
                  <a:pt x="2208438" y="0"/>
                </a:lnTo>
                <a:lnTo>
                  <a:pt x="2208438" y="930304"/>
                </a:lnTo>
                <a:lnTo>
                  <a:pt x="0" y="930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923925"/>
            <a:ext cx="18288000" cy="815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ô,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3 ô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5740"/>
              </a:lnSpc>
            </a:pPr>
            <a:endParaRPr lang="en-US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4119" y="1414207"/>
            <a:ext cx="4256495" cy="10256614"/>
          </a:xfrm>
          <a:custGeom>
            <a:avLst/>
            <a:gdLst/>
            <a:ahLst/>
            <a:cxnLst/>
            <a:rect l="l" t="t" r="r" b="b"/>
            <a:pathLst>
              <a:path w="4256495" h="10256614">
                <a:moveTo>
                  <a:pt x="0" y="0"/>
                </a:moveTo>
                <a:lnTo>
                  <a:pt x="4256495" y="0"/>
                </a:lnTo>
                <a:lnTo>
                  <a:pt x="4256495" y="10256615"/>
                </a:lnTo>
                <a:lnTo>
                  <a:pt x="0" y="10256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100272">
            <a:off x="13607721" y="786512"/>
            <a:ext cx="2381580" cy="2514144"/>
          </a:xfrm>
          <a:custGeom>
            <a:avLst/>
            <a:gdLst/>
            <a:ahLst/>
            <a:cxnLst/>
            <a:rect l="l" t="t" r="r" b="b"/>
            <a:pathLst>
              <a:path w="2381580" h="2514144">
                <a:moveTo>
                  <a:pt x="0" y="0"/>
                </a:moveTo>
                <a:lnTo>
                  <a:pt x="2381580" y="0"/>
                </a:lnTo>
                <a:lnTo>
                  <a:pt x="2381580" y="2514143"/>
                </a:lnTo>
                <a:lnTo>
                  <a:pt x="0" y="25141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107673" y="2320769"/>
            <a:ext cx="8662263" cy="333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40"/>
              </a:lnSpc>
            </a:pPr>
            <a:r>
              <a:rPr lang="en-US" sz="17528">
                <a:solidFill>
                  <a:srgbClr val="E6F8F1"/>
                </a:solidFill>
                <a:latin typeface="Childling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3216" y="1988797"/>
            <a:ext cx="7937734" cy="5566336"/>
          </a:xfrm>
          <a:custGeom>
            <a:avLst/>
            <a:gdLst/>
            <a:ahLst/>
            <a:cxnLst/>
            <a:rect l="l" t="t" r="r" b="b"/>
            <a:pathLst>
              <a:path w="7937734" h="5566336">
                <a:moveTo>
                  <a:pt x="0" y="0"/>
                </a:moveTo>
                <a:lnTo>
                  <a:pt x="7937734" y="0"/>
                </a:lnTo>
                <a:lnTo>
                  <a:pt x="7937734" y="5566336"/>
                </a:lnTo>
                <a:lnTo>
                  <a:pt x="0" y="556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7528" y="5560944"/>
            <a:ext cx="11803731" cy="3187007"/>
          </a:xfrm>
          <a:custGeom>
            <a:avLst/>
            <a:gdLst/>
            <a:ahLst/>
            <a:cxnLst/>
            <a:rect l="l" t="t" r="r" b="b"/>
            <a:pathLst>
              <a:path w="11803731" h="3187007">
                <a:moveTo>
                  <a:pt x="0" y="0"/>
                </a:moveTo>
                <a:lnTo>
                  <a:pt x="11803731" y="0"/>
                </a:lnTo>
                <a:lnTo>
                  <a:pt x="11803731" y="3187007"/>
                </a:lnTo>
                <a:lnTo>
                  <a:pt x="0" y="3187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6138" y="532852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0" y="0"/>
                </a:moveTo>
                <a:lnTo>
                  <a:pt x="2656255" y="0"/>
                </a:lnTo>
                <a:lnTo>
                  <a:pt x="2656255" y="3571981"/>
                </a:lnTo>
                <a:lnTo>
                  <a:pt x="0" y="3571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03132" y="0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2656254" y="0"/>
                </a:moveTo>
                <a:lnTo>
                  <a:pt x="0" y="0"/>
                </a:lnTo>
                <a:lnTo>
                  <a:pt x="0" y="3571980"/>
                </a:lnTo>
                <a:lnTo>
                  <a:pt x="2656254" y="3571980"/>
                </a:lnTo>
                <a:lnTo>
                  <a:pt x="26562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135" y="6182263"/>
            <a:ext cx="11803731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Ôn so sánh chiều cao 2 đối tượng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1307" y="4001455"/>
            <a:ext cx="2684907" cy="4114800"/>
          </a:xfrm>
          <a:custGeom>
            <a:avLst/>
            <a:gdLst/>
            <a:ahLst/>
            <a:cxnLst/>
            <a:rect l="l" t="t" r="r" b="b"/>
            <a:pathLst>
              <a:path w="2684907" h="4114800">
                <a:moveTo>
                  <a:pt x="0" y="0"/>
                </a:moveTo>
                <a:lnTo>
                  <a:pt x="2684907" y="0"/>
                </a:lnTo>
                <a:lnTo>
                  <a:pt x="2684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55475" y="1257300"/>
            <a:ext cx="4455127" cy="6827782"/>
          </a:xfrm>
          <a:custGeom>
            <a:avLst/>
            <a:gdLst/>
            <a:ahLst/>
            <a:cxnLst/>
            <a:rect l="l" t="t" r="r" b="b"/>
            <a:pathLst>
              <a:path w="4455127" h="6827782">
                <a:moveTo>
                  <a:pt x="0" y="0"/>
                </a:moveTo>
                <a:lnTo>
                  <a:pt x="4455128" y="0"/>
                </a:lnTo>
                <a:lnTo>
                  <a:pt x="4455128" y="6827782"/>
                </a:lnTo>
                <a:lnTo>
                  <a:pt x="0" y="6827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05" y="0"/>
            <a:ext cx="2959867" cy="2911769"/>
          </a:xfrm>
          <a:custGeom>
            <a:avLst/>
            <a:gdLst/>
            <a:ahLst/>
            <a:cxnLst/>
            <a:rect l="l" t="t" r="r" b="b"/>
            <a:pathLst>
              <a:path w="2959867" h="2911769">
                <a:moveTo>
                  <a:pt x="0" y="0"/>
                </a:moveTo>
                <a:lnTo>
                  <a:pt x="2959867" y="0"/>
                </a:lnTo>
                <a:lnTo>
                  <a:pt x="2959867" y="2911769"/>
                </a:lnTo>
                <a:lnTo>
                  <a:pt x="0" y="291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4598" y="7856482"/>
            <a:ext cx="16230600" cy="3814191"/>
          </a:xfrm>
          <a:custGeom>
            <a:avLst/>
            <a:gdLst/>
            <a:ahLst/>
            <a:cxnLst/>
            <a:rect l="l" t="t" r="r" b="b"/>
            <a:pathLst>
              <a:path w="16230600" h="3814191">
                <a:moveTo>
                  <a:pt x="0" y="0"/>
                </a:moveTo>
                <a:lnTo>
                  <a:pt x="16230600" y="0"/>
                </a:lnTo>
                <a:lnTo>
                  <a:pt x="16230600" y="3814191"/>
                </a:lnTo>
                <a:lnTo>
                  <a:pt x="0" y="38141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3216" y="1988797"/>
            <a:ext cx="7937734" cy="5566336"/>
          </a:xfrm>
          <a:custGeom>
            <a:avLst/>
            <a:gdLst/>
            <a:ahLst/>
            <a:cxnLst/>
            <a:rect l="l" t="t" r="r" b="b"/>
            <a:pathLst>
              <a:path w="7937734" h="5566336">
                <a:moveTo>
                  <a:pt x="0" y="0"/>
                </a:moveTo>
                <a:lnTo>
                  <a:pt x="7937734" y="0"/>
                </a:lnTo>
                <a:lnTo>
                  <a:pt x="7937734" y="5566336"/>
                </a:lnTo>
                <a:lnTo>
                  <a:pt x="0" y="556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71800" y="5560944"/>
            <a:ext cx="12344400" cy="3187007"/>
          </a:xfrm>
          <a:custGeom>
            <a:avLst/>
            <a:gdLst/>
            <a:ahLst/>
            <a:cxnLst/>
            <a:rect l="l" t="t" r="r" b="b"/>
            <a:pathLst>
              <a:path w="11803731" h="3187007">
                <a:moveTo>
                  <a:pt x="0" y="0"/>
                </a:moveTo>
                <a:lnTo>
                  <a:pt x="11803731" y="0"/>
                </a:lnTo>
                <a:lnTo>
                  <a:pt x="11803731" y="3187007"/>
                </a:lnTo>
                <a:lnTo>
                  <a:pt x="0" y="3187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6138" y="532852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0" y="0"/>
                </a:moveTo>
                <a:lnTo>
                  <a:pt x="2656255" y="0"/>
                </a:lnTo>
                <a:lnTo>
                  <a:pt x="2656255" y="3571981"/>
                </a:lnTo>
                <a:lnTo>
                  <a:pt x="0" y="3571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03132" y="0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2656254" y="0"/>
                </a:moveTo>
                <a:lnTo>
                  <a:pt x="0" y="0"/>
                </a:lnTo>
                <a:lnTo>
                  <a:pt x="0" y="3571980"/>
                </a:lnTo>
                <a:lnTo>
                  <a:pt x="2656254" y="3571980"/>
                </a:lnTo>
                <a:lnTo>
                  <a:pt x="26562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135" y="6182263"/>
            <a:ext cx="11803731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so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chiều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đối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tượng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01054" y="4158475"/>
            <a:ext cx="2684907" cy="4114800"/>
          </a:xfrm>
          <a:custGeom>
            <a:avLst/>
            <a:gdLst/>
            <a:ahLst/>
            <a:cxnLst/>
            <a:rect l="l" t="t" r="r" b="b"/>
            <a:pathLst>
              <a:path w="2684907" h="4114800">
                <a:moveTo>
                  <a:pt x="0" y="0"/>
                </a:moveTo>
                <a:lnTo>
                  <a:pt x="2684907" y="0"/>
                </a:lnTo>
                <a:lnTo>
                  <a:pt x="2684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58093" y="1637354"/>
            <a:ext cx="4455127" cy="6827782"/>
          </a:xfrm>
          <a:custGeom>
            <a:avLst/>
            <a:gdLst/>
            <a:ahLst/>
            <a:cxnLst/>
            <a:rect l="l" t="t" r="r" b="b"/>
            <a:pathLst>
              <a:path w="4455127" h="6827782">
                <a:moveTo>
                  <a:pt x="0" y="0"/>
                </a:moveTo>
                <a:lnTo>
                  <a:pt x="4455127" y="0"/>
                </a:lnTo>
                <a:lnTo>
                  <a:pt x="4455127" y="6827782"/>
                </a:lnTo>
                <a:lnTo>
                  <a:pt x="0" y="6827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05" y="0"/>
            <a:ext cx="2959867" cy="2911769"/>
          </a:xfrm>
          <a:custGeom>
            <a:avLst/>
            <a:gdLst/>
            <a:ahLst/>
            <a:cxnLst/>
            <a:rect l="l" t="t" r="r" b="b"/>
            <a:pathLst>
              <a:path w="2959867" h="2911769">
                <a:moveTo>
                  <a:pt x="0" y="0"/>
                </a:moveTo>
                <a:lnTo>
                  <a:pt x="2959867" y="0"/>
                </a:lnTo>
                <a:lnTo>
                  <a:pt x="2959867" y="2911769"/>
                </a:lnTo>
                <a:lnTo>
                  <a:pt x="0" y="291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79289" y="2911769"/>
            <a:ext cx="3634872" cy="5570685"/>
          </a:xfrm>
          <a:custGeom>
            <a:avLst/>
            <a:gdLst/>
            <a:ahLst/>
            <a:cxnLst/>
            <a:rect l="l" t="t" r="r" b="b"/>
            <a:pathLst>
              <a:path w="3634872" h="5570685">
                <a:moveTo>
                  <a:pt x="0" y="0"/>
                </a:moveTo>
                <a:lnTo>
                  <a:pt x="3634872" y="0"/>
                </a:lnTo>
                <a:lnTo>
                  <a:pt x="3634872" y="5570685"/>
                </a:lnTo>
                <a:lnTo>
                  <a:pt x="0" y="5570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8153307"/>
            <a:ext cx="16230600" cy="3814191"/>
          </a:xfrm>
          <a:custGeom>
            <a:avLst/>
            <a:gdLst/>
            <a:ahLst/>
            <a:cxnLst/>
            <a:rect l="l" t="t" r="r" b="b"/>
            <a:pathLst>
              <a:path w="16230600" h="3814191">
                <a:moveTo>
                  <a:pt x="0" y="0"/>
                </a:moveTo>
                <a:lnTo>
                  <a:pt x="16230600" y="0"/>
                </a:lnTo>
                <a:lnTo>
                  <a:pt x="16230600" y="3814191"/>
                </a:lnTo>
                <a:lnTo>
                  <a:pt x="0" y="3814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cxnSp>
        <p:nvCxnSpPr>
          <p:cNvPr id="8" name="Elbow Connector 7"/>
          <p:cNvCxnSpPr/>
          <p:nvPr/>
        </p:nvCxnSpPr>
        <p:spPr>
          <a:xfrm rot="16200000" flipV="1">
            <a:off x="2327192" y="2904265"/>
            <a:ext cx="2521121" cy="2"/>
          </a:xfrm>
          <a:prstGeom prst="bentConnector3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01054" y="1637354"/>
            <a:ext cx="15253546" cy="6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478000" y="1643705"/>
            <a:ext cx="0" cy="144239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7211" y="4127890"/>
            <a:ext cx="2684907" cy="4114800"/>
          </a:xfrm>
          <a:custGeom>
            <a:avLst/>
            <a:gdLst/>
            <a:ahLst/>
            <a:cxnLst/>
            <a:rect l="l" t="t" r="r" b="b"/>
            <a:pathLst>
              <a:path w="2684907" h="4114800">
                <a:moveTo>
                  <a:pt x="0" y="0"/>
                </a:moveTo>
                <a:lnTo>
                  <a:pt x="2684907" y="0"/>
                </a:lnTo>
                <a:lnTo>
                  <a:pt x="2684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16436" y="1954074"/>
            <a:ext cx="4455127" cy="6827782"/>
          </a:xfrm>
          <a:custGeom>
            <a:avLst/>
            <a:gdLst/>
            <a:ahLst/>
            <a:cxnLst/>
            <a:rect l="l" t="t" r="r" b="b"/>
            <a:pathLst>
              <a:path w="4455127" h="6827782">
                <a:moveTo>
                  <a:pt x="0" y="0"/>
                </a:moveTo>
                <a:lnTo>
                  <a:pt x="4455128" y="0"/>
                </a:lnTo>
                <a:lnTo>
                  <a:pt x="4455128" y="6827781"/>
                </a:lnTo>
                <a:lnTo>
                  <a:pt x="0" y="6827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05" y="0"/>
            <a:ext cx="2959867" cy="2911769"/>
          </a:xfrm>
          <a:custGeom>
            <a:avLst/>
            <a:gdLst/>
            <a:ahLst/>
            <a:cxnLst/>
            <a:rect l="l" t="t" r="r" b="b"/>
            <a:pathLst>
              <a:path w="2959867" h="2911769">
                <a:moveTo>
                  <a:pt x="0" y="0"/>
                </a:moveTo>
                <a:lnTo>
                  <a:pt x="2959867" y="0"/>
                </a:lnTo>
                <a:lnTo>
                  <a:pt x="2959867" y="2911769"/>
                </a:lnTo>
                <a:lnTo>
                  <a:pt x="0" y="291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09546" y="2911769"/>
            <a:ext cx="3634872" cy="5570685"/>
          </a:xfrm>
          <a:custGeom>
            <a:avLst/>
            <a:gdLst/>
            <a:ahLst/>
            <a:cxnLst/>
            <a:rect l="l" t="t" r="r" b="b"/>
            <a:pathLst>
              <a:path w="3634872" h="5570685">
                <a:moveTo>
                  <a:pt x="0" y="0"/>
                </a:moveTo>
                <a:lnTo>
                  <a:pt x="3634872" y="0"/>
                </a:lnTo>
                <a:lnTo>
                  <a:pt x="3634872" y="5570685"/>
                </a:lnTo>
                <a:lnTo>
                  <a:pt x="0" y="5570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8153307"/>
            <a:ext cx="16230600" cy="3814191"/>
          </a:xfrm>
          <a:custGeom>
            <a:avLst/>
            <a:gdLst/>
            <a:ahLst/>
            <a:cxnLst/>
            <a:rect l="l" t="t" r="r" b="b"/>
            <a:pathLst>
              <a:path w="16230600" h="3814191">
                <a:moveTo>
                  <a:pt x="0" y="0"/>
                </a:moveTo>
                <a:lnTo>
                  <a:pt x="16230600" y="0"/>
                </a:lnTo>
                <a:lnTo>
                  <a:pt x="16230600" y="3814191"/>
                </a:lnTo>
                <a:lnTo>
                  <a:pt x="0" y="3814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321515"/>
            <a:ext cx="1828800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So sánh sắp xếp theo chiều cao 3 đối tượng, theo chiều cao giảm dần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6125 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7211" y="4038507"/>
            <a:ext cx="2684907" cy="4114800"/>
          </a:xfrm>
          <a:custGeom>
            <a:avLst/>
            <a:gdLst/>
            <a:ahLst/>
            <a:cxnLst/>
            <a:rect l="l" t="t" r="r" b="b"/>
            <a:pathLst>
              <a:path w="2684907" h="4114800">
                <a:moveTo>
                  <a:pt x="0" y="0"/>
                </a:moveTo>
                <a:lnTo>
                  <a:pt x="2684907" y="0"/>
                </a:lnTo>
                <a:lnTo>
                  <a:pt x="2684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16436" y="1954074"/>
            <a:ext cx="4455127" cy="6827782"/>
          </a:xfrm>
          <a:custGeom>
            <a:avLst/>
            <a:gdLst/>
            <a:ahLst/>
            <a:cxnLst/>
            <a:rect l="l" t="t" r="r" b="b"/>
            <a:pathLst>
              <a:path w="4455127" h="6827782">
                <a:moveTo>
                  <a:pt x="0" y="0"/>
                </a:moveTo>
                <a:lnTo>
                  <a:pt x="4455128" y="0"/>
                </a:lnTo>
                <a:lnTo>
                  <a:pt x="4455128" y="6827781"/>
                </a:lnTo>
                <a:lnTo>
                  <a:pt x="0" y="6827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105" y="0"/>
            <a:ext cx="2959867" cy="2911769"/>
          </a:xfrm>
          <a:custGeom>
            <a:avLst/>
            <a:gdLst/>
            <a:ahLst/>
            <a:cxnLst/>
            <a:rect l="l" t="t" r="r" b="b"/>
            <a:pathLst>
              <a:path w="2959867" h="2911769">
                <a:moveTo>
                  <a:pt x="0" y="0"/>
                </a:moveTo>
                <a:lnTo>
                  <a:pt x="2959867" y="0"/>
                </a:lnTo>
                <a:lnTo>
                  <a:pt x="2959867" y="2911769"/>
                </a:lnTo>
                <a:lnTo>
                  <a:pt x="0" y="291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09546" y="2911769"/>
            <a:ext cx="3634872" cy="5570685"/>
          </a:xfrm>
          <a:custGeom>
            <a:avLst/>
            <a:gdLst/>
            <a:ahLst/>
            <a:cxnLst/>
            <a:rect l="l" t="t" r="r" b="b"/>
            <a:pathLst>
              <a:path w="3634872" h="5570685">
                <a:moveTo>
                  <a:pt x="0" y="0"/>
                </a:moveTo>
                <a:lnTo>
                  <a:pt x="3634872" y="0"/>
                </a:lnTo>
                <a:lnTo>
                  <a:pt x="3634872" y="5570685"/>
                </a:lnTo>
                <a:lnTo>
                  <a:pt x="0" y="5570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8153307"/>
            <a:ext cx="16230600" cy="3814191"/>
          </a:xfrm>
          <a:custGeom>
            <a:avLst/>
            <a:gdLst/>
            <a:ahLst/>
            <a:cxnLst/>
            <a:rect l="l" t="t" r="r" b="b"/>
            <a:pathLst>
              <a:path w="16230600" h="3814191">
                <a:moveTo>
                  <a:pt x="0" y="0"/>
                </a:moveTo>
                <a:lnTo>
                  <a:pt x="16230600" y="0"/>
                </a:lnTo>
                <a:lnTo>
                  <a:pt x="16230600" y="3814191"/>
                </a:lnTo>
                <a:lnTo>
                  <a:pt x="0" y="38141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321515"/>
            <a:ext cx="1828800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So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chiều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đối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tượng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chiều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tăng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dần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59167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3964" y="2171700"/>
            <a:ext cx="18094036" cy="7467600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1600200" y="2993616"/>
            <a:ext cx="14782800" cy="5539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51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40950" y="6172200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119" y="532852"/>
            <a:ext cx="15830550" cy="9221295"/>
          </a:xfrm>
          <a:custGeom>
            <a:avLst/>
            <a:gdLst/>
            <a:ahLst/>
            <a:cxnLst/>
            <a:rect l="l" t="t" r="r" b="b"/>
            <a:pathLst>
              <a:path w="15830550" h="9221295">
                <a:moveTo>
                  <a:pt x="0" y="0"/>
                </a:moveTo>
                <a:lnTo>
                  <a:pt x="15830550" y="0"/>
                </a:lnTo>
                <a:lnTo>
                  <a:pt x="15830550" y="9221296"/>
                </a:lnTo>
                <a:lnTo>
                  <a:pt x="0" y="922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3216" y="1988797"/>
            <a:ext cx="7937734" cy="5566336"/>
          </a:xfrm>
          <a:custGeom>
            <a:avLst/>
            <a:gdLst/>
            <a:ahLst/>
            <a:cxnLst/>
            <a:rect l="l" t="t" r="r" b="b"/>
            <a:pathLst>
              <a:path w="7937734" h="5566336">
                <a:moveTo>
                  <a:pt x="0" y="0"/>
                </a:moveTo>
                <a:lnTo>
                  <a:pt x="7937734" y="0"/>
                </a:lnTo>
                <a:lnTo>
                  <a:pt x="7937734" y="5566336"/>
                </a:lnTo>
                <a:lnTo>
                  <a:pt x="0" y="5566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7528" y="5560944"/>
            <a:ext cx="11803731" cy="3187007"/>
          </a:xfrm>
          <a:custGeom>
            <a:avLst/>
            <a:gdLst/>
            <a:ahLst/>
            <a:cxnLst/>
            <a:rect l="l" t="t" r="r" b="b"/>
            <a:pathLst>
              <a:path w="11803731" h="3187007">
                <a:moveTo>
                  <a:pt x="0" y="0"/>
                </a:moveTo>
                <a:lnTo>
                  <a:pt x="11803731" y="0"/>
                </a:lnTo>
                <a:lnTo>
                  <a:pt x="11803731" y="3187007"/>
                </a:lnTo>
                <a:lnTo>
                  <a:pt x="0" y="3187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6138" y="532852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0" y="0"/>
                </a:moveTo>
                <a:lnTo>
                  <a:pt x="2656255" y="0"/>
                </a:lnTo>
                <a:lnTo>
                  <a:pt x="2656255" y="3571981"/>
                </a:lnTo>
                <a:lnTo>
                  <a:pt x="0" y="3571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803132" y="0"/>
            <a:ext cx="2656254" cy="3571980"/>
          </a:xfrm>
          <a:custGeom>
            <a:avLst/>
            <a:gdLst/>
            <a:ahLst/>
            <a:cxnLst/>
            <a:rect l="l" t="t" r="r" b="b"/>
            <a:pathLst>
              <a:path w="2656254" h="3571980">
                <a:moveTo>
                  <a:pt x="2656254" y="0"/>
                </a:moveTo>
                <a:lnTo>
                  <a:pt x="0" y="0"/>
                </a:lnTo>
                <a:lnTo>
                  <a:pt x="0" y="3571980"/>
                </a:lnTo>
                <a:lnTo>
                  <a:pt x="2656254" y="3571980"/>
                </a:lnTo>
                <a:lnTo>
                  <a:pt x="265625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135" y="6182263"/>
            <a:ext cx="11803731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Hoạt động 3: Trò chơi, củng cố: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TC 1:“Ai giỏi hơn” .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369</Words>
  <Application>Microsoft Office PowerPoint</Application>
  <PresentationFormat>Custom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Noto Serif Display</vt:lpstr>
      <vt:lpstr>Childling</vt:lpstr>
      <vt:lpstr>Calibri</vt:lpstr>
      <vt:lpstr>Times New Roman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sánh sắp xếp thứ tự chiều cao của 3 đối tượng</dc:title>
  <cp:lastModifiedBy>SKY</cp:lastModifiedBy>
  <cp:revision>3</cp:revision>
  <dcterms:created xsi:type="dcterms:W3CDTF">2006-08-16T00:00:00Z</dcterms:created>
  <dcterms:modified xsi:type="dcterms:W3CDTF">2024-01-08T10:28:45Z</dcterms:modified>
  <dc:identifier>DAF4Et6URQI</dc:identifier>
</cp:coreProperties>
</file>